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7" r:id="rId1"/>
  </p:sldMasterIdLst>
  <p:sldIdLst>
    <p:sldId id="257" r:id="rId2"/>
    <p:sldId id="261" r:id="rId3"/>
    <p:sldId id="262" r:id="rId4"/>
    <p:sldId id="263"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54"/>
    <p:restoredTop sz="95952"/>
  </p:normalViewPr>
  <p:slideViewPr>
    <p:cSldViewPr snapToGrid="0" snapToObjects="1">
      <p:cViewPr varScale="1">
        <p:scale>
          <a:sx n="114" d="100"/>
          <a:sy n="114" d="100"/>
        </p:scale>
        <p:origin x="432"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s, Elora M." userId="45f3088e-f25a-49d3-b184-5ea76a000ee3" providerId="ADAL" clId="{1A9F4BEB-CAD7-4B66-B692-A06C5E749B0E}"/>
    <pc:docChg chg="undo custSel modSld">
      <pc:chgData name="Roberts, Elora M." userId="45f3088e-f25a-49d3-b184-5ea76a000ee3" providerId="ADAL" clId="{1A9F4BEB-CAD7-4B66-B692-A06C5E749B0E}" dt="2025-10-31T02:08:54.115" v="239"/>
      <pc:docMkLst>
        <pc:docMk/>
      </pc:docMkLst>
      <pc:sldChg chg="addSp delSp modSp mod">
        <pc:chgData name="Roberts, Elora M." userId="45f3088e-f25a-49d3-b184-5ea76a000ee3" providerId="ADAL" clId="{1A9F4BEB-CAD7-4B66-B692-A06C5E749B0E}" dt="2025-10-31T02:08:54.115" v="239"/>
        <pc:sldMkLst>
          <pc:docMk/>
          <pc:sldMk cId="2786887725" sldId="257"/>
        </pc:sldMkLst>
        <pc:spChg chg="mod">
          <ac:chgData name="Roberts, Elora M." userId="45f3088e-f25a-49d3-b184-5ea76a000ee3" providerId="ADAL" clId="{1A9F4BEB-CAD7-4B66-B692-A06C5E749B0E}" dt="2025-10-31T01:55:59.056" v="9" actId="14100"/>
          <ac:spMkLst>
            <pc:docMk/>
            <pc:sldMk cId="2786887725" sldId="257"/>
            <ac:spMk id="11" creationId="{7904B505-9C89-8449-A8D8-C710CF57D496}"/>
          </ac:spMkLst>
        </pc:spChg>
        <pc:inkChg chg="add del">
          <ac:chgData name="Roberts, Elora M." userId="45f3088e-f25a-49d3-b184-5ea76a000ee3" providerId="ADAL" clId="{1A9F4BEB-CAD7-4B66-B692-A06C5E749B0E}" dt="2025-10-31T01:57:06.639" v="13"/>
          <ac:inkMkLst>
            <pc:docMk/>
            <pc:sldMk cId="2786887725" sldId="257"/>
            <ac:inkMk id="3" creationId="{35689885-66E1-6F64-4539-20B33FD8558D}"/>
          </ac:inkMkLst>
        </pc:inkChg>
        <pc:inkChg chg="add">
          <ac:chgData name="Roberts, Elora M." userId="45f3088e-f25a-49d3-b184-5ea76a000ee3" providerId="ADAL" clId="{1A9F4BEB-CAD7-4B66-B692-A06C5E749B0E}" dt="2025-10-31T01:57:17.346" v="14"/>
          <ac:inkMkLst>
            <pc:docMk/>
            <pc:sldMk cId="2786887725" sldId="257"/>
            <ac:inkMk id="4" creationId="{9FB38B17-1A68-6343-C62C-38D43C697C4B}"/>
          </ac:inkMkLst>
        </pc:inkChg>
        <pc:inkChg chg="add del">
          <ac:chgData name="Roberts, Elora M." userId="45f3088e-f25a-49d3-b184-5ea76a000ee3" providerId="ADAL" clId="{1A9F4BEB-CAD7-4B66-B692-A06C5E749B0E}" dt="2025-10-31T02:08:15.261" v="203"/>
          <ac:inkMkLst>
            <pc:docMk/>
            <pc:sldMk cId="2786887725" sldId="257"/>
            <ac:inkMk id="5" creationId="{00D42B59-AD21-422F-DAD1-AF7CB207A360}"/>
          </ac:inkMkLst>
        </pc:inkChg>
        <pc:inkChg chg="add del">
          <ac:chgData name="Roberts, Elora M." userId="45f3088e-f25a-49d3-b184-5ea76a000ee3" providerId="ADAL" clId="{1A9F4BEB-CAD7-4B66-B692-A06C5E749B0E}" dt="2025-10-31T02:08:15.261" v="203"/>
          <ac:inkMkLst>
            <pc:docMk/>
            <pc:sldMk cId="2786887725" sldId="257"/>
            <ac:inkMk id="14" creationId="{4B04091B-DDDC-0A5D-3C14-B3F4133A1CE4}"/>
          </ac:inkMkLst>
        </pc:inkChg>
        <pc:inkChg chg="add">
          <ac:chgData name="Roberts, Elora M." userId="45f3088e-f25a-49d3-b184-5ea76a000ee3" providerId="ADAL" clId="{1A9F4BEB-CAD7-4B66-B692-A06C5E749B0E}" dt="2025-10-31T02:07:00.831" v="167"/>
          <ac:inkMkLst>
            <pc:docMk/>
            <pc:sldMk cId="2786887725" sldId="257"/>
            <ac:inkMk id="17" creationId="{3DE1FA0F-EADC-EFAA-1926-F2064DA502FA}"/>
          </ac:inkMkLst>
        </pc:inkChg>
        <pc:inkChg chg="add del">
          <ac:chgData name="Roberts, Elora M." userId="45f3088e-f25a-49d3-b184-5ea76a000ee3" providerId="ADAL" clId="{1A9F4BEB-CAD7-4B66-B692-A06C5E749B0E}" dt="2025-10-31T02:07:45.738" v="186"/>
          <ac:inkMkLst>
            <pc:docMk/>
            <pc:sldMk cId="2786887725" sldId="257"/>
            <ac:inkMk id="20" creationId="{59654BC4-F338-0571-7AE4-68FECF181B20}"/>
          </ac:inkMkLst>
        </pc:inkChg>
        <pc:inkChg chg="add">
          <ac:chgData name="Roberts, Elora M." userId="45f3088e-f25a-49d3-b184-5ea76a000ee3" providerId="ADAL" clId="{1A9F4BEB-CAD7-4B66-B692-A06C5E749B0E}" dt="2025-10-31T02:07:06.474" v="169"/>
          <ac:inkMkLst>
            <pc:docMk/>
            <pc:sldMk cId="2786887725" sldId="257"/>
            <ac:inkMk id="21" creationId="{5DFE6669-CC2B-BECB-19BA-C0A7FE5DA767}"/>
          </ac:inkMkLst>
        </pc:inkChg>
        <pc:inkChg chg="add">
          <ac:chgData name="Roberts, Elora M." userId="45f3088e-f25a-49d3-b184-5ea76a000ee3" providerId="ADAL" clId="{1A9F4BEB-CAD7-4B66-B692-A06C5E749B0E}" dt="2025-10-31T02:07:11.383" v="170"/>
          <ac:inkMkLst>
            <pc:docMk/>
            <pc:sldMk cId="2786887725" sldId="257"/>
            <ac:inkMk id="22" creationId="{6ACD0394-3982-C25A-A162-096789BBA322}"/>
          </ac:inkMkLst>
        </pc:inkChg>
        <pc:inkChg chg="add del">
          <ac:chgData name="Roberts, Elora M." userId="45f3088e-f25a-49d3-b184-5ea76a000ee3" providerId="ADAL" clId="{1A9F4BEB-CAD7-4B66-B692-A06C5E749B0E}" dt="2025-10-31T02:07:15.096" v="175"/>
          <ac:inkMkLst>
            <pc:docMk/>
            <pc:sldMk cId="2786887725" sldId="257"/>
            <ac:inkMk id="23" creationId="{78E7BC12-7896-64D9-3453-B9958293FA6C}"/>
          </ac:inkMkLst>
        </pc:inkChg>
        <pc:inkChg chg="add del">
          <ac:chgData name="Roberts, Elora M." userId="45f3088e-f25a-49d3-b184-5ea76a000ee3" providerId="ADAL" clId="{1A9F4BEB-CAD7-4B66-B692-A06C5E749B0E}" dt="2025-10-31T02:07:15.096" v="175"/>
          <ac:inkMkLst>
            <pc:docMk/>
            <pc:sldMk cId="2786887725" sldId="257"/>
            <ac:inkMk id="24" creationId="{EA6EF323-6B62-4F2B-EAAC-383AB829075F}"/>
          </ac:inkMkLst>
        </pc:inkChg>
        <pc:inkChg chg="add del">
          <ac:chgData name="Roberts, Elora M." userId="45f3088e-f25a-49d3-b184-5ea76a000ee3" providerId="ADAL" clId="{1A9F4BEB-CAD7-4B66-B692-A06C5E749B0E}" dt="2025-10-31T02:07:15.096" v="175"/>
          <ac:inkMkLst>
            <pc:docMk/>
            <pc:sldMk cId="2786887725" sldId="257"/>
            <ac:inkMk id="25" creationId="{D4B8CA2B-7A18-AA1E-954E-EBD46BCB8F9C}"/>
          </ac:inkMkLst>
        </pc:inkChg>
        <pc:inkChg chg="add del">
          <ac:chgData name="Roberts, Elora M." userId="45f3088e-f25a-49d3-b184-5ea76a000ee3" providerId="ADAL" clId="{1A9F4BEB-CAD7-4B66-B692-A06C5E749B0E}" dt="2025-10-31T02:07:15.096" v="175"/>
          <ac:inkMkLst>
            <pc:docMk/>
            <pc:sldMk cId="2786887725" sldId="257"/>
            <ac:inkMk id="26" creationId="{5B11B7DC-4415-6EC1-1C32-B8396CE65AE4}"/>
          </ac:inkMkLst>
        </pc:inkChg>
        <pc:inkChg chg="add reco">
          <ac:chgData name="Roberts, Elora M." userId="45f3088e-f25a-49d3-b184-5ea76a000ee3" providerId="ADAL" clId="{1A9F4BEB-CAD7-4B66-B692-A06C5E749B0E}" dt="2025-10-31T02:07:15.096" v="175"/>
          <ac:inkMkLst>
            <pc:docMk/>
            <pc:sldMk cId="2786887725" sldId="257"/>
            <ac:inkMk id="27" creationId="{EDB04CE9-3752-7F26-C3F1-FDEA505B6F74}"/>
          </ac:inkMkLst>
        </pc:inkChg>
        <pc:inkChg chg="add">
          <ac:chgData name="Roberts, Elora M." userId="45f3088e-f25a-49d3-b184-5ea76a000ee3" providerId="ADAL" clId="{1A9F4BEB-CAD7-4B66-B692-A06C5E749B0E}" dt="2025-10-31T02:07:16.936" v="176"/>
          <ac:inkMkLst>
            <pc:docMk/>
            <pc:sldMk cId="2786887725" sldId="257"/>
            <ac:inkMk id="28" creationId="{1D3C7A94-4B91-6546-6B4D-2685DD9CDF45}"/>
          </ac:inkMkLst>
        </pc:inkChg>
        <pc:inkChg chg="add del">
          <ac:chgData name="Roberts, Elora M." userId="45f3088e-f25a-49d3-b184-5ea76a000ee3" providerId="ADAL" clId="{1A9F4BEB-CAD7-4B66-B692-A06C5E749B0E}" dt="2025-10-31T02:07:35.378" v="180"/>
          <ac:inkMkLst>
            <pc:docMk/>
            <pc:sldMk cId="2786887725" sldId="257"/>
            <ac:inkMk id="29" creationId="{E8FA6495-3595-F597-1B59-21BB9D2862AC}"/>
          </ac:inkMkLst>
        </pc:inkChg>
        <pc:inkChg chg="add del">
          <ac:chgData name="Roberts, Elora M." userId="45f3088e-f25a-49d3-b184-5ea76a000ee3" providerId="ADAL" clId="{1A9F4BEB-CAD7-4B66-B692-A06C5E749B0E}" dt="2025-10-31T02:07:35.378" v="180"/>
          <ac:inkMkLst>
            <pc:docMk/>
            <pc:sldMk cId="2786887725" sldId="257"/>
            <ac:inkMk id="30" creationId="{3C1209D7-BEC3-45C8-0F52-C9C2674B05CB}"/>
          </ac:inkMkLst>
        </pc:inkChg>
        <pc:inkChg chg="add del">
          <ac:chgData name="Roberts, Elora M." userId="45f3088e-f25a-49d3-b184-5ea76a000ee3" providerId="ADAL" clId="{1A9F4BEB-CAD7-4B66-B692-A06C5E749B0E}" dt="2025-10-31T02:07:35.378" v="180"/>
          <ac:inkMkLst>
            <pc:docMk/>
            <pc:sldMk cId="2786887725" sldId="257"/>
            <ac:inkMk id="31" creationId="{2AF63D87-5260-5FA0-5F95-D3494CA24458}"/>
          </ac:inkMkLst>
        </pc:inkChg>
        <pc:inkChg chg="add reco">
          <ac:chgData name="Roberts, Elora M." userId="45f3088e-f25a-49d3-b184-5ea76a000ee3" providerId="ADAL" clId="{1A9F4BEB-CAD7-4B66-B692-A06C5E749B0E}" dt="2025-10-31T02:07:35.378" v="180"/>
          <ac:inkMkLst>
            <pc:docMk/>
            <pc:sldMk cId="2786887725" sldId="257"/>
            <ac:inkMk id="32" creationId="{E46191BF-AEBF-18BE-3961-DA5444FDCBBA}"/>
          </ac:inkMkLst>
        </pc:inkChg>
        <pc:inkChg chg="add del">
          <ac:chgData name="Roberts, Elora M." userId="45f3088e-f25a-49d3-b184-5ea76a000ee3" providerId="ADAL" clId="{1A9F4BEB-CAD7-4B66-B692-A06C5E749B0E}" dt="2025-10-31T02:07:41.908" v="184"/>
          <ac:inkMkLst>
            <pc:docMk/>
            <pc:sldMk cId="2786887725" sldId="257"/>
            <ac:inkMk id="33" creationId="{597FCFC2-B071-2CA6-04F5-61157D140E9A}"/>
          </ac:inkMkLst>
        </pc:inkChg>
        <pc:inkChg chg="add del">
          <ac:chgData name="Roberts, Elora M." userId="45f3088e-f25a-49d3-b184-5ea76a000ee3" providerId="ADAL" clId="{1A9F4BEB-CAD7-4B66-B692-A06C5E749B0E}" dt="2025-10-31T02:07:41.908" v="184"/>
          <ac:inkMkLst>
            <pc:docMk/>
            <pc:sldMk cId="2786887725" sldId="257"/>
            <ac:inkMk id="34" creationId="{446E338C-8225-73C0-BCFC-7D5DF04260A7}"/>
          </ac:inkMkLst>
        </pc:inkChg>
        <pc:inkChg chg="add del">
          <ac:chgData name="Roberts, Elora M." userId="45f3088e-f25a-49d3-b184-5ea76a000ee3" providerId="ADAL" clId="{1A9F4BEB-CAD7-4B66-B692-A06C5E749B0E}" dt="2025-10-31T02:07:41.908" v="184"/>
          <ac:inkMkLst>
            <pc:docMk/>
            <pc:sldMk cId="2786887725" sldId="257"/>
            <ac:inkMk id="35" creationId="{CAA374D3-59DF-2647-C93D-275B8377CE7D}"/>
          </ac:inkMkLst>
        </pc:inkChg>
        <pc:inkChg chg="add reco">
          <ac:chgData name="Roberts, Elora M." userId="45f3088e-f25a-49d3-b184-5ea76a000ee3" providerId="ADAL" clId="{1A9F4BEB-CAD7-4B66-B692-A06C5E749B0E}" dt="2025-10-31T02:07:41.908" v="184"/>
          <ac:inkMkLst>
            <pc:docMk/>
            <pc:sldMk cId="2786887725" sldId="257"/>
            <ac:inkMk id="36" creationId="{FC389780-5262-0CCB-AE82-2796DD396254}"/>
          </ac:inkMkLst>
        </pc:inkChg>
        <pc:inkChg chg="add del">
          <ac:chgData name="Roberts, Elora M." userId="45f3088e-f25a-49d3-b184-5ea76a000ee3" providerId="ADAL" clId="{1A9F4BEB-CAD7-4B66-B692-A06C5E749B0E}" dt="2025-10-31T02:07:50.291" v="189"/>
          <ac:inkMkLst>
            <pc:docMk/>
            <pc:sldMk cId="2786887725" sldId="257"/>
            <ac:inkMk id="37" creationId="{D66E692F-90B4-479A-EA26-F2839EA8856E}"/>
          </ac:inkMkLst>
        </pc:inkChg>
        <pc:inkChg chg="add del">
          <ac:chgData name="Roberts, Elora M." userId="45f3088e-f25a-49d3-b184-5ea76a000ee3" providerId="ADAL" clId="{1A9F4BEB-CAD7-4B66-B692-A06C5E749B0E}" dt="2025-10-31T02:07:50.291" v="189"/>
          <ac:inkMkLst>
            <pc:docMk/>
            <pc:sldMk cId="2786887725" sldId="257"/>
            <ac:inkMk id="38" creationId="{EFB88FD5-7799-6A1E-A312-4EA48191D45D}"/>
          </ac:inkMkLst>
        </pc:inkChg>
        <pc:inkChg chg="add reco">
          <ac:chgData name="Roberts, Elora M." userId="45f3088e-f25a-49d3-b184-5ea76a000ee3" providerId="ADAL" clId="{1A9F4BEB-CAD7-4B66-B692-A06C5E749B0E}" dt="2025-10-31T02:07:50.291" v="189"/>
          <ac:inkMkLst>
            <pc:docMk/>
            <pc:sldMk cId="2786887725" sldId="257"/>
            <ac:inkMk id="39" creationId="{4D10C642-C9FD-68E4-8600-58842F77FCCC}"/>
          </ac:inkMkLst>
        </pc:inkChg>
        <pc:inkChg chg="add del">
          <ac:chgData name="Roberts, Elora M." userId="45f3088e-f25a-49d3-b184-5ea76a000ee3" providerId="ADAL" clId="{1A9F4BEB-CAD7-4B66-B692-A06C5E749B0E}" dt="2025-10-31T02:07:52.256" v="192"/>
          <ac:inkMkLst>
            <pc:docMk/>
            <pc:sldMk cId="2786887725" sldId="257"/>
            <ac:inkMk id="40" creationId="{18B94A3D-7E19-8236-F1F6-D725FCC24AF5}"/>
          </ac:inkMkLst>
        </pc:inkChg>
        <pc:inkChg chg="add del">
          <ac:chgData name="Roberts, Elora M." userId="45f3088e-f25a-49d3-b184-5ea76a000ee3" providerId="ADAL" clId="{1A9F4BEB-CAD7-4B66-B692-A06C5E749B0E}" dt="2025-10-31T02:07:52.256" v="192"/>
          <ac:inkMkLst>
            <pc:docMk/>
            <pc:sldMk cId="2786887725" sldId="257"/>
            <ac:inkMk id="41" creationId="{D0A2C5F0-4AB7-BF82-DD52-779E286FB3A8}"/>
          </ac:inkMkLst>
        </pc:inkChg>
        <pc:inkChg chg="add reco">
          <ac:chgData name="Roberts, Elora M." userId="45f3088e-f25a-49d3-b184-5ea76a000ee3" providerId="ADAL" clId="{1A9F4BEB-CAD7-4B66-B692-A06C5E749B0E}" dt="2025-10-31T02:07:52.256" v="192"/>
          <ac:inkMkLst>
            <pc:docMk/>
            <pc:sldMk cId="2786887725" sldId="257"/>
            <ac:inkMk id="42" creationId="{B7D3A4DA-4817-9B5C-C02F-CDE2D6C38314}"/>
          </ac:inkMkLst>
        </pc:inkChg>
        <pc:inkChg chg="add">
          <ac:chgData name="Roberts, Elora M." userId="45f3088e-f25a-49d3-b184-5ea76a000ee3" providerId="ADAL" clId="{1A9F4BEB-CAD7-4B66-B692-A06C5E749B0E}" dt="2025-10-31T02:07:53.844" v="193"/>
          <ac:inkMkLst>
            <pc:docMk/>
            <pc:sldMk cId="2786887725" sldId="257"/>
            <ac:inkMk id="43" creationId="{7894B3EF-1E27-7EBE-DF89-344901BA892E}"/>
          </ac:inkMkLst>
        </pc:inkChg>
        <pc:inkChg chg="add del">
          <ac:chgData name="Roberts, Elora M." userId="45f3088e-f25a-49d3-b184-5ea76a000ee3" providerId="ADAL" clId="{1A9F4BEB-CAD7-4B66-B692-A06C5E749B0E}" dt="2025-10-31T02:08:08.714" v="196"/>
          <ac:inkMkLst>
            <pc:docMk/>
            <pc:sldMk cId="2786887725" sldId="257"/>
            <ac:inkMk id="44" creationId="{017C3D6E-E79D-69C9-2939-B78D589DFF18}"/>
          </ac:inkMkLst>
        </pc:inkChg>
        <pc:inkChg chg="add del">
          <ac:chgData name="Roberts, Elora M." userId="45f3088e-f25a-49d3-b184-5ea76a000ee3" providerId="ADAL" clId="{1A9F4BEB-CAD7-4B66-B692-A06C5E749B0E}" dt="2025-10-31T02:08:08.714" v="196"/>
          <ac:inkMkLst>
            <pc:docMk/>
            <pc:sldMk cId="2786887725" sldId="257"/>
            <ac:inkMk id="45" creationId="{FA0545A0-65E7-E084-518C-A822F41C8890}"/>
          </ac:inkMkLst>
        </pc:inkChg>
        <pc:inkChg chg="add reco">
          <ac:chgData name="Roberts, Elora M." userId="45f3088e-f25a-49d3-b184-5ea76a000ee3" providerId="ADAL" clId="{1A9F4BEB-CAD7-4B66-B692-A06C5E749B0E}" dt="2025-10-31T02:08:08.714" v="196"/>
          <ac:inkMkLst>
            <pc:docMk/>
            <pc:sldMk cId="2786887725" sldId="257"/>
            <ac:inkMk id="46" creationId="{D284E5D2-B7FE-9D36-7912-3AE958596753}"/>
          </ac:inkMkLst>
        </pc:inkChg>
        <pc:inkChg chg="add del">
          <ac:chgData name="Roberts, Elora M." userId="45f3088e-f25a-49d3-b184-5ea76a000ee3" providerId="ADAL" clId="{1A9F4BEB-CAD7-4B66-B692-A06C5E749B0E}" dt="2025-10-31T02:08:11.172" v="199"/>
          <ac:inkMkLst>
            <pc:docMk/>
            <pc:sldMk cId="2786887725" sldId="257"/>
            <ac:inkMk id="47" creationId="{53400B29-CDA8-D641-A44F-A1B2D069DD8D}"/>
          </ac:inkMkLst>
        </pc:inkChg>
        <pc:inkChg chg="add del">
          <ac:chgData name="Roberts, Elora M." userId="45f3088e-f25a-49d3-b184-5ea76a000ee3" providerId="ADAL" clId="{1A9F4BEB-CAD7-4B66-B692-A06C5E749B0E}" dt="2025-10-31T02:08:11.172" v="199"/>
          <ac:inkMkLst>
            <pc:docMk/>
            <pc:sldMk cId="2786887725" sldId="257"/>
            <ac:inkMk id="48" creationId="{7546F027-46AC-E8D3-61EC-57899B3468E6}"/>
          </ac:inkMkLst>
        </pc:inkChg>
        <pc:inkChg chg="add reco">
          <ac:chgData name="Roberts, Elora M." userId="45f3088e-f25a-49d3-b184-5ea76a000ee3" providerId="ADAL" clId="{1A9F4BEB-CAD7-4B66-B692-A06C5E749B0E}" dt="2025-10-31T02:08:11.172" v="199"/>
          <ac:inkMkLst>
            <pc:docMk/>
            <pc:sldMk cId="2786887725" sldId="257"/>
            <ac:inkMk id="49" creationId="{5F332F7C-8706-995C-BCF9-5611D9AD58FD}"/>
          </ac:inkMkLst>
        </pc:inkChg>
        <pc:inkChg chg="add del">
          <ac:chgData name="Roberts, Elora M." userId="45f3088e-f25a-49d3-b184-5ea76a000ee3" providerId="ADAL" clId="{1A9F4BEB-CAD7-4B66-B692-A06C5E749B0E}" dt="2025-10-31T02:08:15.261" v="203"/>
          <ac:inkMkLst>
            <pc:docMk/>
            <pc:sldMk cId="2786887725" sldId="257"/>
            <ac:inkMk id="50" creationId="{FB6DE743-6AED-A421-768B-C153DED8EEC9}"/>
          </ac:inkMkLst>
        </pc:inkChg>
        <pc:inkChg chg="add del">
          <ac:chgData name="Roberts, Elora M." userId="45f3088e-f25a-49d3-b184-5ea76a000ee3" providerId="ADAL" clId="{1A9F4BEB-CAD7-4B66-B692-A06C5E749B0E}" dt="2025-10-31T02:08:15.261" v="203"/>
          <ac:inkMkLst>
            <pc:docMk/>
            <pc:sldMk cId="2786887725" sldId="257"/>
            <ac:inkMk id="51" creationId="{E2CDD1AA-11A9-B1F7-42E8-310B3E803E75}"/>
          </ac:inkMkLst>
        </pc:inkChg>
        <pc:inkChg chg="add del">
          <ac:chgData name="Roberts, Elora M." userId="45f3088e-f25a-49d3-b184-5ea76a000ee3" providerId="ADAL" clId="{1A9F4BEB-CAD7-4B66-B692-A06C5E749B0E}" dt="2025-10-31T02:08:15.261" v="203"/>
          <ac:inkMkLst>
            <pc:docMk/>
            <pc:sldMk cId="2786887725" sldId="257"/>
            <ac:inkMk id="52" creationId="{01A640CD-5B8B-2FAB-14E0-41C42A2130B3}"/>
          </ac:inkMkLst>
        </pc:inkChg>
        <pc:inkChg chg="add reco">
          <ac:chgData name="Roberts, Elora M." userId="45f3088e-f25a-49d3-b184-5ea76a000ee3" providerId="ADAL" clId="{1A9F4BEB-CAD7-4B66-B692-A06C5E749B0E}" dt="2025-10-31T02:08:15.261" v="203"/>
          <ac:inkMkLst>
            <pc:docMk/>
            <pc:sldMk cId="2786887725" sldId="257"/>
            <ac:inkMk id="53" creationId="{C855B4FE-B178-0A5D-1DCB-6EA9B699146D}"/>
          </ac:inkMkLst>
        </pc:inkChg>
        <pc:inkChg chg="add del">
          <ac:chgData name="Roberts, Elora M." userId="45f3088e-f25a-49d3-b184-5ea76a000ee3" providerId="ADAL" clId="{1A9F4BEB-CAD7-4B66-B692-A06C5E749B0E}" dt="2025-10-31T02:08:17.436" v="206"/>
          <ac:inkMkLst>
            <pc:docMk/>
            <pc:sldMk cId="2786887725" sldId="257"/>
            <ac:inkMk id="54" creationId="{14D729F7-4B7F-D260-001E-FBD40C02838C}"/>
          </ac:inkMkLst>
        </pc:inkChg>
        <pc:inkChg chg="add del">
          <ac:chgData name="Roberts, Elora M." userId="45f3088e-f25a-49d3-b184-5ea76a000ee3" providerId="ADAL" clId="{1A9F4BEB-CAD7-4B66-B692-A06C5E749B0E}" dt="2025-10-31T02:08:17.436" v="206"/>
          <ac:inkMkLst>
            <pc:docMk/>
            <pc:sldMk cId="2786887725" sldId="257"/>
            <ac:inkMk id="55" creationId="{91E5D67D-5D70-FE32-D8C1-D318C7A3B921}"/>
          </ac:inkMkLst>
        </pc:inkChg>
        <pc:inkChg chg="add reco">
          <ac:chgData name="Roberts, Elora M." userId="45f3088e-f25a-49d3-b184-5ea76a000ee3" providerId="ADAL" clId="{1A9F4BEB-CAD7-4B66-B692-A06C5E749B0E}" dt="2025-10-31T02:08:17.436" v="206"/>
          <ac:inkMkLst>
            <pc:docMk/>
            <pc:sldMk cId="2786887725" sldId="257"/>
            <ac:inkMk id="56" creationId="{88041956-8218-AD9F-6A99-60B71C6E84E4}"/>
          </ac:inkMkLst>
        </pc:inkChg>
        <pc:inkChg chg="add del">
          <ac:chgData name="Roberts, Elora M." userId="45f3088e-f25a-49d3-b184-5ea76a000ee3" providerId="ADAL" clId="{1A9F4BEB-CAD7-4B66-B692-A06C5E749B0E}" dt="2025-10-31T02:08:21.261" v="210"/>
          <ac:inkMkLst>
            <pc:docMk/>
            <pc:sldMk cId="2786887725" sldId="257"/>
            <ac:inkMk id="57" creationId="{A7594A88-5E4B-29CD-33B3-2D36968D0140}"/>
          </ac:inkMkLst>
        </pc:inkChg>
        <pc:inkChg chg="add del">
          <ac:chgData name="Roberts, Elora M." userId="45f3088e-f25a-49d3-b184-5ea76a000ee3" providerId="ADAL" clId="{1A9F4BEB-CAD7-4B66-B692-A06C5E749B0E}" dt="2025-10-31T02:08:21.261" v="210"/>
          <ac:inkMkLst>
            <pc:docMk/>
            <pc:sldMk cId="2786887725" sldId="257"/>
            <ac:inkMk id="58" creationId="{168F94B2-2E55-5F99-1D37-E8991C7B870D}"/>
          </ac:inkMkLst>
        </pc:inkChg>
        <pc:inkChg chg="add del">
          <ac:chgData name="Roberts, Elora M." userId="45f3088e-f25a-49d3-b184-5ea76a000ee3" providerId="ADAL" clId="{1A9F4BEB-CAD7-4B66-B692-A06C5E749B0E}" dt="2025-10-31T02:08:21.261" v="210"/>
          <ac:inkMkLst>
            <pc:docMk/>
            <pc:sldMk cId="2786887725" sldId="257"/>
            <ac:inkMk id="59" creationId="{4D10988C-D4AA-3447-8EB7-3A0F73B4C8E8}"/>
          </ac:inkMkLst>
        </pc:inkChg>
        <pc:inkChg chg="add reco">
          <ac:chgData name="Roberts, Elora M." userId="45f3088e-f25a-49d3-b184-5ea76a000ee3" providerId="ADAL" clId="{1A9F4BEB-CAD7-4B66-B692-A06C5E749B0E}" dt="2025-10-31T02:08:21.261" v="210"/>
          <ac:inkMkLst>
            <pc:docMk/>
            <pc:sldMk cId="2786887725" sldId="257"/>
            <ac:inkMk id="60" creationId="{6543CC4F-FC17-F612-248A-594322E595A0}"/>
          </ac:inkMkLst>
        </pc:inkChg>
        <pc:inkChg chg="add del">
          <ac:chgData name="Roberts, Elora M." userId="45f3088e-f25a-49d3-b184-5ea76a000ee3" providerId="ADAL" clId="{1A9F4BEB-CAD7-4B66-B692-A06C5E749B0E}" dt="2025-10-31T02:08:24.148" v="213"/>
          <ac:inkMkLst>
            <pc:docMk/>
            <pc:sldMk cId="2786887725" sldId="257"/>
            <ac:inkMk id="61" creationId="{81CBBEC5-7BF7-F820-AF3C-044AEBB4EFCC}"/>
          </ac:inkMkLst>
        </pc:inkChg>
        <pc:inkChg chg="add del">
          <ac:chgData name="Roberts, Elora M." userId="45f3088e-f25a-49d3-b184-5ea76a000ee3" providerId="ADAL" clId="{1A9F4BEB-CAD7-4B66-B692-A06C5E749B0E}" dt="2025-10-31T02:08:24.148" v="213"/>
          <ac:inkMkLst>
            <pc:docMk/>
            <pc:sldMk cId="2786887725" sldId="257"/>
            <ac:inkMk id="62" creationId="{0A1B71C2-D375-0BC5-699B-28904A44FD67}"/>
          </ac:inkMkLst>
        </pc:inkChg>
        <pc:inkChg chg="add reco">
          <ac:chgData name="Roberts, Elora M." userId="45f3088e-f25a-49d3-b184-5ea76a000ee3" providerId="ADAL" clId="{1A9F4BEB-CAD7-4B66-B692-A06C5E749B0E}" dt="2025-10-31T02:08:24.148" v="213"/>
          <ac:inkMkLst>
            <pc:docMk/>
            <pc:sldMk cId="2786887725" sldId="257"/>
            <ac:inkMk id="63" creationId="{EC72AF5B-A096-8491-CC0E-3CC96E78B29D}"/>
          </ac:inkMkLst>
        </pc:inkChg>
        <pc:inkChg chg="add">
          <ac:chgData name="Roberts, Elora M." userId="45f3088e-f25a-49d3-b184-5ea76a000ee3" providerId="ADAL" clId="{1A9F4BEB-CAD7-4B66-B692-A06C5E749B0E}" dt="2025-10-31T02:08:25.373" v="214"/>
          <ac:inkMkLst>
            <pc:docMk/>
            <pc:sldMk cId="2786887725" sldId="257"/>
            <ac:inkMk id="64" creationId="{8CD0309E-74C4-2D6B-46AA-0091028D5FB6}"/>
          </ac:inkMkLst>
        </pc:inkChg>
        <pc:inkChg chg="add del">
          <ac:chgData name="Roberts, Elora M." userId="45f3088e-f25a-49d3-b184-5ea76a000ee3" providerId="ADAL" clId="{1A9F4BEB-CAD7-4B66-B692-A06C5E749B0E}" dt="2025-10-31T02:08:29.344" v="217"/>
          <ac:inkMkLst>
            <pc:docMk/>
            <pc:sldMk cId="2786887725" sldId="257"/>
            <ac:inkMk id="65" creationId="{308AB1C4-11FD-3DD7-DFE9-7EC49B8DC48F}"/>
          </ac:inkMkLst>
        </pc:inkChg>
        <pc:inkChg chg="add del">
          <ac:chgData name="Roberts, Elora M." userId="45f3088e-f25a-49d3-b184-5ea76a000ee3" providerId="ADAL" clId="{1A9F4BEB-CAD7-4B66-B692-A06C5E749B0E}" dt="2025-10-31T02:08:29.344" v="217"/>
          <ac:inkMkLst>
            <pc:docMk/>
            <pc:sldMk cId="2786887725" sldId="257"/>
            <ac:inkMk id="66" creationId="{1BADF178-7699-6C5E-5033-8D7D7C0DCF5F}"/>
          </ac:inkMkLst>
        </pc:inkChg>
        <pc:inkChg chg="add reco">
          <ac:chgData name="Roberts, Elora M." userId="45f3088e-f25a-49d3-b184-5ea76a000ee3" providerId="ADAL" clId="{1A9F4BEB-CAD7-4B66-B692-A06C5E749B0E}" dt="2025-10-31T02:08:29.344" v="217"/>
          <ac:inkMkLst>
            <pc:docMk/>
            <pc:sldMk cId="2786887725" sldId="257"/>
            <ac:inkMk id="67" creationId="{39E09F2D-07F8-BA03-BCBD-B4CCC7A69398}"/>
          </ac:inkMkLst>
        </pc:inkChg>
        <pc:inkChg chg="add del">
          <ac:chgData name="Roberts, Elora M." userId="45f3088e-f25a-49d3-b184-5ea76a000ee3" providerId="ADAL" clId="{1A9F4BEB-CAD7-4B66-B692-A06C5E749B0E}" dt="2025-10-31T02:08:33.087" v="220"/>
          <ac:inkMkLst>
            <pc:docMk/>
            <pc:sldMk cId="2786887725" sldId="257"/>
            <ac:inkMk id="68" creationId="{D5A0CF77-4FA9-A784-C089-C3351F18E60B}"/>
          </ac:inkMkLst>
        </pc:inkChg>
        <pc:inkChg chg="add del">
          <ac:chgData name="Roberts, Elora M." userId="45f3088e-f25a-49d3-b184-5ea76a000ee3" providerId="ADAL" clId="{1A9F4BEB-CAD7-4B66-B692-A06C5E749B0E}" dt="2025-10-31T02:08:33.087" v="220"/>
          <ac:inkMkLst>
            <pc:docMk/>
            <pc:sldMk cId="2786887725" sldId="257"/>
            <ac:inkMk id="69" creationId="{B968CA9A-9BEA-6B3D-BB2B-70330C58B9E4}"/>
          </ac:inkMkLst>
        </pc:inkChg>
        <pc:inkChg chg="add reco">
          <ac:chgData name="Roberts, Elora M." userId="45f3088e-f25a-49d3-b184-5ea76a000ee3" providerId="ADAL" clId="{1A9F4BEB-CAD7-4B66-B692-A06C5E749B0E}" dt="2025-10-31T02:08:33.087" v="220"/>
          <ac:inkMkLst>
            <pc:docMk/>
            <pc:sldMk cId="2786887725" sldId="257"/>
            <ac:inkMk id="70" creationId="{157C6CA6-04BC-1CE4-C3F6-73AC62F2BB14}"/>
          </ac:inkMkLst>
        </pc:inkChg>
        <pc:inkChg chg="add del">
          <ac:chgData name="Roberts, Elora M." userId="45f3088e-f25a-49d3-b184-5ea76a000ee3" providerId="ADAL" clId="{1A9F4BEB-CAD7-4B66-B692-A06C5E749B0E}" dt="2025-10-31T02:08:38.053" v="223"/>
          <ac:inkMkLst>
            <pc:docMk/>
            <pc:sldMk cId="2786887725" sldId="257"/>
            <ac:inkMk id="71" creationId="{F8FECBAF-1586-5243-ECB3-BC6FD35B015C}"/>
          </ac:inkMkLst>
        </pc:inkChg>
        <pc:inkChg chg="add del">
          <ac:chgData name="Roberts, Elora M." userId="45f3088e-f25a-49d3-b184-5ea76a000ee3" providerId="ADAL" clId="{1A9F4BEB-CAD7-4B66-B692-A06C5E749B0E}" dt="2025-10-31T02:08:38.053" v="223"/>
          <ac:inkMkLst>
            <pc:docMk/>
            <pc:sldMk cId="2786887725" sldId="257"/>
            <ac:inkMk id="72" creationId="{71FA941E-7EDE-E223-3222-5FA6A358A83C}"/>
          </ac:inkMkLst>
        </pc:inkChg>
        <pc:inkChg chg="add reco">
          <ac:chgData name="Roberts, Elora M." userId="45f3088e-f25a-49d3-b184-5ea76a000ee3" providerId="ADAL" clId="{1A9F4BEB-CAD7-4B66-B692-A06C5E749B0E}" dt="2025-10-31T02:08:38.053" v="223"/>
          <ac:inkMkLst>
            <pc:docMk/>
            <pc:sldMk cId="2786887725" sldId="257"/>
            <ac:inkMk id="73" creationId="{5CE09472-4FD6-1CB7-D48F-D995E9548384}"/>
          </ac:inkMkLst>
        </pc:inkChg>
        <pc:inkChg chg="add">
          <ac:chgData name="Roberts, Elora M." userId="45f3088e-f25a-49d3-b184-5ea76a000ee3" providerId="ADAL" clId="{1A9F4BEB-CAD7-4B66-B692-A06C5E749B0E}" dt="2025-10-31T02:08:39.320" v="224"/>
          <ac:inkMkLst>
            <pc:docMk/>
            <pc:sldMk cId="2786887725" sldId="257"/>
            <ac:inkMk id="74" creationId="{EF9CCAE8-D02B-6B05-3E31-834497CFBC17}"/>
          </ac:inkMkLst>
        </pc:inkChg>
        <pc:inkChg chg="add del">
          <ac:chgData name="Roberts, Elora M." userId="45f3088e-f25a-49d3-b184-5ea76a000ee3" providerId="ADAL" clId="{1A9F4BEB-CAD7-4B66-B692-A06C5E749B0E}" dt="2025-10-31T02:08:42.331" v="227"/>
          <ac:inkMkLst>
            <pc:docMk/>
            <pc:sldMk cId="2786887725" sldId="257"/>
            <ac:inkMk id="75" creationId="{DE580DED-1C90-0B8C-D8AD-BC3F96C9851B}"/>
          </ac:inkMkLst>
        </pc:inkChg>
        <pc:inkChg chg="add del">
          <ac:chgData name="Roberts, Elora M." userId="45f3088e-f25a-49d3-b184-5ea76a000ee3" providerId="ADAL" clId="{1A9F4BEB-CAD7-4B66-B692-A06C5E749B0E}" dt="2025-10-31T02:08:42.331" v="227"/>
          <ac:inkMkLst>
            <pc:docMk/>
            <pc:sldMk cId="2786887725" sldId="257"/>
            <ac:inkMk id="76" creationId="{275B834D-0F72-ED13-73F4-45E66208CE2B}"/>
          </ac:inkMkLst>
        </pc:inkChg>
        <pc:inkChg chg="add reco">
          <ac:chgData name="Roberts, Elora M." userId="45f3088e-f25a-49d3-b184-5ea76a000ee3" providerId="ADAL" clId="{1A9F4BEB-CAD7-4B66-B692-A06C5E749B0E}" dt="2025-10-31T02:08:42.331" v="227"/>
          <ac:inkMkLst>
            <pc:docMk/>
            <pc:sldMk cId="2786887725" sldId="257"/>
            <ac:inkMk id="77" creationId="{5047ABB8-F99D-8479-4B1A-246C2226E02B}"/>
          </ac:inkMkLst>
        </pc:inkChg>
        <pc:inkChg chg="add del">
          <ac:chgData name="Roberts, Elora M." userId="45f3088e-f25a-49d3-b184-5ea76a000ee3" providerId="ADAL" clId="{1A9F4BEB-CAD7-4B66-B692-A06C5E749B0E}" dt="2025-10-31T02:08:45.212" v="230"/>
          <ac:inkMkLst>
            <pc:docMk/>
            <pc:sldMk cId="2786887725" sldId="257"/>
            <ac:inkMk id="78" creationId="{F13A7F26-6492-46C0-35D9-0F99D94A5D44}"/>
          </ac:inkMkLst>
        </pc:inkChg>
        <pc:inkChg chg="add del">
          <ac:chgData name="Roberts, Elora M." userId="45f3088e-f25a-49d3-b184-5ea76a000ee3" providerId="ADAL" clId="{1A9F4BEB-CAD7-4B66-B692-A06C5E749B0E}" dt="2025-10-31T02:08:45.212" v="230"/>
          <ac:inkMkLst>
            <pc:docMk/>
            <pc:sldMk cId="2786887725" sldId="257"/>
            <ac:inkMk id="79" creationId="{DE68A898-3BD6-6378-01B0-978E027C7CC7}"/>
          </ac:inkMkLst>
        </pc:inkChg>
        <pc:inkChg chg="add reco">
          <ac:chgData name="Roberts, Elora M." userId="45f3088e-f25a-49d3-b184-5ea76a000ee3" providerId="ADAL" clId="{1A9F4BEB-CAD7-4B66-B692-A06C5E749B0E}" dt="2025-10-31T02:08:45.212" v="230"/>
          <ac:inkMkLst>
            <pc:docMk/>
            <pc:sldMk cId="2786887725" sldId="257"/>
            <ac:inkMk id="80" creationId="{7DF29516-2C03-B0D2-4F63-06E0512DF523}"/>
          </ac:inkMkLst>
        </pc:inkChg>
        <pc:inkChg chg="add del">
          <ac:chgData name="Roberts, Elora M." userId="45f3088e-f25a-49d3-b184-5ea76a000ee3" providerId="ADAL" clId="{1A9F4BEB-CAD7-4B66-B692-A06C5E749B0E}" dt="2025-10-31T02:08:48.310" v="233"/>
          <ac:inkMkLst>
            <pc:docMk/>
            <pc:sldMk cId="2786887725" sldId="257"/>
            <ac:inkMk id="81" creationId="{15070225-C772-0D03-C793-55C3AB750C87}"/>
          </ac:inkMkLst>
        </pc:inkChg>
        <pc:inkChg chg="add del">
          <ac:chgData name="Roberts, Elora M." userId="45f3088e-f25a-49d3-b184-5ea76a000ee3" providerId="ADAL" clId="{1A9F4BEB-CAD7-4B66-B692-A06C5E749B0E}" dt="2025-10-31T02:08:48.310" v="233"/>
          <ac:inkMkLst>
            <pc:docMk/>
            <pc:sldMk cId="2786887725" sldId="257"/>
            <ac:inkMk id="82" creationId="{DA88A58F-B233-A2B6-E1B6-A255D9C90381}"/>
          </ac:inkMkLst>
        </pc:inkChg>
        <pc:inkChg chg="add reco">
          <ac:chgData name="Roberts, Elora M." userId="45f3088e-f25a-49d3-b184-5ea76a000ee3" providerId="ADAL" clId="{1A9F4BEB-CAD7-4B66-B692-A06C5E749B0E}" dt="2025-10-31T02:08:48.310" v="233"/>
          <ac:inkMkLst>
            <pc:docMk/>
            <pc:sldMk cId="2786887725" sldId="257"/>
            <ac:inkMk id="83" creationId="{3502A51E-E7B0-3FF1-672E-FFB3FD894634}"/>
          </ac:inkMkLst>
        </pc:inkChg>
        <pc:inkChg chg="add">
          <ac:chgData name="Roberts, Elora M." userId="45f3088e-f25a-49d3-b184-5ea76a000ee3" providerId="ADAL" clId="{1A9F4BEB-CAD7-4B66-B692-A06C5E749B0E}" dt="2025-10-31T02:08:48.997" v="234"/>
          <ac:inkMkLst>
            <pc:docMk/>
            <pc:sldMk cId="2786887725" sldId="257"/>
            <ac:inkMk id="84" creationId="{F21BAEBD-0224-D2FD-EAF6-F69186791209}"/>
          </ac:inkMkLst>
        </pc:inkChg>
        <pc:inkChg chg="add del">
          <ac:chgData name="Roberts, Elora M." userId="45f3088e-f25a-49d3-b184-5ea76a000ee3" providerId="ADAL" clId="{1A9F4BEB-CAD7-4B66-B692-A06C5E749B0E}" dt="2025-10-31T02:08:51.981" v="237"/>
          <ac:inkMkLst>
            <pc:docMk/>
            <pc:sldMk cId="2786887725" sldId="257"/>
            <ac:inkMk id="85" creationId="{FD30609D-6A84-D15F-FD15-1058CC86A2E6}"/>
          </ac:inkMkLst>
        </pc:inkChg>
        <pc:inkChg chg="add del">
          <ac:chgData name="Roberts, Elora M." userId="45f3088e-f25a-49d3-b184-5ea76a000ee3" providerId="ADAL" clId="{1A9F4BEB-CAD7-4B66-B692-A06C5E749B0E}" dt="2025-10-31T02:08:51.981" v="237"/>
          <ac:inkMkLst>
            <pc:docMk/>
            <pc:sldMk cId="2786887725" sldId="257"/>
            <ac:inkMk id="86" creationId="{AD048DFA-F609-D185-BECC-F48071BA1855}"/>
          </ac:inkMkLst>
        </pc:inkChg>
        <pc:inkChg chg="add reco">
          <ac:chgData name="Roberts, Elora M." userId="45f3088e-f25a-49d3-b184-5ea76a000ee3" providerId="ADAL" clId="{1A9F4BEB-CAD7-4B66-B692-A06C5E749B0E}" dt="2025-10-31T02:08:51.981" v="237"/>
          <ac:inkMkLst>
            <pc:docMk/>
            <pc:sldMk cId="2786887725" sldId="257"/>
            <ac:inkMk id="87" creationId="{6E60A676-0B2C-0C20-637E-C161B34F564A}"/>
          </ac:inkMkLst>
        </pc:inkChg>
        <pc:inkChg chg="add">
          <ac:chgData name="Roberts, Elora M." userId="45f3088e-f25a-49d3-b184-5ea76a000ee3" providerId="ADAL" clId="{1A9F4BEB-CAD7-4B66-B692-A06C5E749B0E}" dt="2025-10-31T02:08:52.721" v="238"/>
          <ac:inkMkLst>
            <pc:docMk/>
            <pc:sldMk cId="2786887725" sldId="257"/>
            <ac:inkMk id="88" creationId="{0B21F560-4C76-E97F-B6DF-63F51D0A70CD}"/>
          </ac:inkMkLst>
        </pc:inkChg>
        <pc:inkChg chg="add">
          <ac:chgData name="Roberts, Elora M." userId="45f3088e-f25a-49d3-b184-5ea76a000ee3" providerId="ADAL" clId="{1A9F4BEB-CAD7-4B66-B692-A06C5E749B0E}" dt="2025-10-31T02:08:54.115" v="239"/>
          <ac:inkMkLst>
            <pc:docMk/>
            <pc:sldMk cId="2786887725" sldId="257"/>
            <ac:inkMk id="89" creationId="{13180C67-4AA7-EA5F-CD5F-EC5EF012F428}"/>
          </ac:inkMkLst>
        </pc:inkChg>
      </pc:sldChg>
      <pc:sldChg chg="addSp delSp modSp mod">
        <pc:chgData name="Roberts, Elora M." userId="45f3088e-f25a-49d3-b184-5ea76a000ee3" providerId="ADAL" clId="{1A9F4BEB-CAD7-4B66-B692-A06C5E749B0E}" dt="2025-10-31T02:01:21.016" v="40"/>
        <pc:sldMkLst>
          <pc:docMk/>
          <pc:sldMk cId="981806759" sldId="261"/>
        </pc:sldMkLst>
        <pc:spChg chg="mod">
          <ac:chgData name="Roberts, Elora M." userId="45f3088e-f25a-49d3-b184-5ea76a000ee3" providerId="ADAL" clId="{1A9F4BEB-CAD7-4B66-B692-A06C5E749B0E}" dt="2025-10-31T01:55:55.291" v="8" actId="14100"/>
          <ac:spMkLst>
            <pc:docMk/>
            <pc:sldMk cId="981806759" sldId="261"/>
            <ac:spMk id="11" creationId="{27445E0E-E0DF-85A9-63BE-7A81D37AAC7E}"/>
          </ac:spMkLst>
        </pc:spChg>
        <pc:inkChg chg="add">
          <ac:chgData name="Roberts, Elora M." userId="45f3088e-f25a-49d3-b184-5ea76a000ee3" providerId="ADAL" clId="{1A9F4BEB-CAD7-4B66-B692-A06C5E749B0E}" dt="2025-10-31T01:58:52.872" v="15"/>
          <ac:inkMkLst>
            <pc:docMk/>
            <pc:sldMk cId="981806759" sldId="261"/>
            <ac:inkMk id="3" creationId="{309B5346-428B-466F-0E2C-2B436ACAC853}"/>
          </ac:inkMkLst>
        </pc:inkChg>
        <pc:inkChg chg="add del">
          <ac:chgData name="Roberts, Elora M." userId="45f3088e-f25a-49d3-b184-5ea76a000ee3" providerId="ADAL" clId="{1A9F4BEB-CAD7-4B66-B692-A06C5E749B0E}" dt="2025-10-31T01:59:07.206" v="19"/>
          <ac:inkMkLst>
            <pc:docMk/>
            <pc:sldMk cId="981806759" sldId="261"/>
            <ac:inkMk id="4" creationId="{9A950DA3-5C1D-340B-0A9C-42BBCBA536F4}"/>
          </ac:inkMkLst>
        </pc:inkChg>
        <pc:inkChg chg="add del">
          <ac:chgData name="Roberts, Elora M." userId="45f3088e-f25a-49d3-b184-5ea76a000ee3" providerId="ADAL" clId="{1A9F4BEB-CAD7-4B66-B692-A06C5E749B0E}" dt="2025-10-31T01:59:07.206" v="19"/>
          <ac:inkMkLst>
            <pc:docMk/>
            <pc:sldMk cId="981806759" sldId="261"/>
            <ac:inkMk id="5" creationId="{2460D7B2-5BB9-A51E-99A2-ABA8F2DBB37E}"/>
          </ac:inkMkLst>
        </pc:inkChg>
        <pc:inkChg chg="add del">
          <ac:chgData name="Roberts, Elora M." userId="45f3088e-f25a-49d3-b184-5ea76a000ee3" providerId="ADAL" clId="{1A9F4BEB-CAD7-4B66-B692-A06C5E749B0E}" dt="2025-10-31T01:59:07.206" v="19"/>
          <ac:inkMkLst>
            <pc:docMk/>
            <pc:sldMk cId="981806759" sldId="261"/>
            <ac:inkMk id="14" creationId="{32E9F9F2-B48E-AE2E-C063-22AB8E318C8F}"/>
          </ac:inkMkLst>
        </pc:inkChg>
        <pc:inkChg chg="add reco">
          <ac:chgData name="Roberts, Elora M." userId="45f3088e-f25a-49d3-b184-5ea76a000ee3" providerId="ADAL" clId="{1A9F4BEB-CAD7-4B66-B692-A06C5E749B0E}" dt="2025-10-31T01:59:07.206" v="19"/>
          <ac:inkMkLst>
            <pc:docMk/>
            <pc:sldMk cId="981806759" sldId="261"/>
            <ac:inkMk id="17" creationId="{E34D747A-F036-9C78-5BD0-256E6DA6633A}"/>
          </ac:inkMkLst>
        </pc:inkChg>
        <pc:inkChg chg="add">
          <ac:chgData name="Roberts, Elora M." userId="45f3088e-f25a-49d3-b184-5ea76a000ee3" providerId="ADAL" clId="{1A9F4BEB-CAD7-4B66-B692-A06C5E749B0E}" dt="2025-10-31T01:59:14.910" v="20"/>
          <ac:inkMkLst>
            <pc:docMk/>
            <pc:sldMk cId="981806759" sldId="261"/>
            <ac:inkMk id="20" creationId="{FF765A82-39D3-F88E-FE18-4D34BD2C4C08}"/>
          </ac:inkMkLst>
        </pc:inkChg>
        <pc:inkChg chg="add">
          <ac:chgData name="Roberts, Elora M." userId="45f3088e-f25a-49d3-b184-5ea76a000ee3" providerId="ADAL" clId="{1A9F4BEB-CAD7-4B66-B692-A06C5E749B0E}" dt="2025-10-31T01:59:51.197" v="21"/>
          <ac:inkMkLst>
            <pc:docMk/>
            <pc:sldMk cId="981806759" sldId="261"/>
            <ac:inkMk id="21" creationId="{C62F964C-9E2B-B9C3-D712-B7CB9ECE0865}"/>
          </ac:inkMkLst>
        </pc:inkChg>
        <pc:inkChg chg="add">
          <ac:chgData name="Roberts, Elora M." userId="45f3088e-f25a-49d3-b184-5ea76a000ee3" providerId="ADAL" clId="{1A9F4BEB-CAD7-4B66-B692-A06C5E749B0E}" dt="2025-10-31T01:59:59.354" v="22"/>
          <ac:inkMkLst>
            <pc:docMk/>
            <pc:sldMk cId="981806759" sldId="261"/>
            <ac:inkMk id="22" creationId="{83A1CDD8-F29C-24F6-BE45-34F2944ECC79}"/>
          </ac:inkMkLst>
        </pc:inkChg>
        <pc:inkChg chg="add">
          <ac:chgData name="Roberts, Elora M." userId="45f3088e-f25a-49d3-b184-5ea76a000ee3" providerId="ADAL" clId="{1A9F4BEB-CAD7-4B66-B692-A06C5E749B0E}" dt="2025-10-31T02:00:00.536" v="23"/>
          <ac:inkMkLst>
            <pc:docMk/>
            <pc:sldMk cId="981806759" sldId="261"/>
            <ac:inkMk id="23" creationId="{E10DEEBA-7C32-904A-E756-B8F6ECEF5A2C}"/>
          </ac:inkMkLst>
        </pc:inkChg>
        <pc:inkChg chg="add">
          <ac:chgData name="Roberts, Elora M." userId="45f3088e-f25a-49d3-b184-5ea76a000ee3" providerId="ADAL" clId="{1A9F4BEB-CAD7-4B66-B692-A06C5E749B0E}" dt="2025-10-31T02:00:01.859" v="24"/>
          <ac:inkMkLst>
            <pc:docMk/>
            <pc:sldMk cId="981806759" sldId="261"/>
            <ac:inkMk id="24" creationId="{5F92602E-3150-4716-0EE1-7D01C3F2893B}"/>
          </ac:inkMkLst>
        </pc:inkChg>
        <pc:inkChg chg="add del">
          <ac:chgData name="Roberts, Elora M." userId="45f3088e-f25a-49d3-b184-5ea76a000ee3" providerId="ADAL" clId="{1A9F4BEB-CAD7-4B66-B692-A06C5E749B0E}" dt="2025-10-31T02:00:32.404" v="26"/>
          <ac:inkMkLst>
            <pc:docMk/>
            <pc:sldMk cId="981806759" sldId="261"/>
            <ac:inkMk id="25" creationId="{8177898B-3D71-E8B3-FCC3-6F92441C4BFB}"/>
          </ac:inkMkLst>
        </pc:inkChg>
        <pc:inkChg chg="add del">
          <ac:chgData name="Roberts, Elora M." userId="45f3088e-f25a-49d3-b184-5ea76a000ee3" providerId="ADAL" clId="{1A9F4BEB-CAD7-4B66-B692-A06C5E749B0E}" dt="2025-10-31T02:00:46.260" v="28"/>
          <ac:inkMkLst>
            <pc:docMk/>
            <pc:sldMk cId="981806759" sldId="261"/>
            <ac:inkMk id="26" creationId="{77B41F78-1C1A-B5DE-A2C0-A18D011EAF08}"/>
          </ac:inkMkLst>
        </pc:inkChg>
        <pc:inkChg chg="add del">
          <ac:chgData name="Roberts, Elora M." userId="45f3088e-f25a-49d3-b184-5ea76a000ee3" providerId="ADAL" clId="{1A9F4BEB-CAD7-4B66-B692-A06C5E749B0E}" dt="2025-10-31T02:01:09.785" v="34"/>
          <ac:inkMkLst>
            <pc:docMk/>
            <pc:sldMk cId="981806759" sldId="261"/>
            <ac:inkMk id="27" creationId="{95CB2779-D41B-0EE1-94F0-71FFCD27A251}"/>
          </ac:inkMkLst>
        </pc:inkChg>
        <pc:inkChg chg="add del">
          <ac:chgData name="Roberts, Elora M." userId="45f3088e-f25a-49d3-b184-5ea76a000ee3" providerId="ADAL" clId="{1A9F4BEB-CAD7-4B66-B692-A06C5E749B0E}" dt="2025-10-31T02:01:09.785" v="34"/>
          <ac:inkMkLst>
            <pc:docMk/>
            <pc:sldMk cId="981806759" sldId="261"/>
            <ac:inkMk id="28" creationId="{E4BCABAF-AEE6-6B91-F284-2641525086EF}"/>
          </ac:inkMkLst>
        </pc:inkChg>
        <pc:inkChg chg="add del">
          <ac:chgData name="Roberts, Elora M." userId="45f3088e-f25a-49d3-b184-5ea76a000ee3" providerId="ADAL" clId="{1A9F4BEB-CAD7-4B66-B692-A06C5E749B0E}" dt="2025-10-31T02:01:09.785" v="34"/>
          <ac:inkMkLst>
            <pc:docMk/>
            <pc:sldMk cId="981806759" sldId="261"/>
            <ac:inkMk id="29" creationId="{48A9A20F-744A-EEB7-5319-833F727C6F22}"/>
          </ac:inkMkLst>
        </pc:inkChg>
        <pc:inkChg chg="add del">
          <ac:chgData name="Roberts, Elora M." userId="45f3088e-f25a-49d3-b184-5ea76a000ee3" providerId="ADAL" clId="{1A9F4BEB-CAD7-4B66-B692-A06C5E749B0E}" dt="2025-10-31T02:01:09.785" v="34"/>
          <ac:inkMkLst>
            <pc:docMk/>
            <pc:sldMk cId="981806759" sldId="261"/>
            <ac:inkMk id="30" creationId="{F2889B5F-EC2A-9858-196D-D2C52A7DF76F}"/>
          </ac:inkMkLst>
        </pc:inkChg>
        <pc:inkChg chg="add del">
          <ac:chgData name="Roberts, Elora M." userId="45f3088e-f25a-49d3-b184-5ea76a000ee3" providerId="ADAL" clId="{1A9F4BEB-CAD7-4B66-B692-A06C5E749B0E}" dt="2025-10-31T02:01:09.785" v="34"/>
          <ac:inkMkLst>
            <pc:docMk/>
            <pc:sldMk cId="981806759" sldId="261"/>
            <ac:inkMk id="31" creationId="{1BEC3476-3E08-B7C6-9A14-096F88254C7D}"/>
          </ac:inkMkLst>
        </pc:inkChg>
        <pc:inkChg chg="add reco">
          <ac:chgData name="Roberts, Elora M." userId="45f3088e-f25a-49d3-b184-5ea76a000ee3" providerId="ADAL" clId="{1A9F4BEB-CAD7-4B66-B692-A06C5E749B0E}" dt="2025-10-31T02:01:09.785" v="34"/>
          <ac:inkMkLst>
            <pc:docMk/>
            <pc:sldMk cId="981806759" sldId="261"/>
            <ac:inkMk id="32" creationId="{D38508E3-56E7-C35A-5323-391D2471FAD1}"/>
          </ac:inkMkLst>
        </pc:inkChg>
        <pc:inkChg chg="add del">
          <ac:chgData name="Roberts, Elora M." userId="45f3088e-f25a-49d3-b184-5ea76a000ee3" providerId="ADAL" clId="{1A9F4BEB-CAD7-4B66-B692-A06C5E749B0E}" dt="2025-10-31T02:01:21.016" v="40"/>
          <ac:inkMkLst>
            <pc:docMk/>
            <pc:sldMk cId="981806759" sldId="261"/>
            <ac:inkMk id="33" creationId="{535826BD-889F-58A7-C9D9-50B86D73444A}"/>
          </ac:inkMkLst>
        </pc:inkChg>
        <pc:inkChg chg="add del">
          <ac:chgData name="Roberts, Elora M." userId="45f3088e-f25a-49d3-b184-5ea76a000ee3" providerId="ADAL" clId="{1A9F4BEB-CAD7-4B66-B692-A06C5E749B0E}" dt="2025-10-31T02:01:21.016" v="40"/>
          <ac:inkMkLst>
            <pc:docMk/>
            <pc:sldMk cId="981806759" sldId="261"/>
            <ac:inkMk id="34" creationId="{6D218E09-D017-8E3A-B414-3AA8721839D8}"/>
          </ac:inkMkLst>
        </pc:inkChg>
        <pc:inkChg chg="add del">
          <ac:chgData name="Roberts, Elora M." userId="45f3088e-f25a-49d3-b184-5ea76a000ee3" providerId="ADAL" clId="{1A9F4BEB-CAD7-4B66-B692-A06C5E749B0E}" dt="2025-10-31T02:01:21.016" v="40"/>
          <ac:inkMkLst>
            <pc:docMk/>
            <pc:sldMk cId="981806759" sldId="261"/>
            <ac:inkMk id="35" creationId="{65645F59-86FC-549D-C295-31AEDA691A05}"/>
          </ac:inkMkLst>
        </pc:inkChg>
        <pc:inkChg chg="add del">
          <ac:chgData name="Roberts, Elora M." userId="45f3088e-f25a-49d3-b184-5ea76a000ee3" providerId="ADAL" clId="{1A9F4BEB-CAD7-4B66-B692-A06C5E749B0E}" dt="2025-10-31T02:01:21.016" v="40"/>
          <ac:inkMkLst>
            <pc:docMk/>
            <pc:sldMk cId="981806759" sldId="261"/>
            <ac:inkMk id="36" creationId="{559DEB0A-42E6-813A-EE4E-22FEEAE76259}"/>
          </ac:inkMkLst>
        </pc:inkChg>
        <pc:inkChg chg="add del">
          <ac:chgData name="Roberts, Elora M." userId="45f3088e-f25a-49d3-b184-5ea76a000ee3" providerId="ADAL" clId="{1A9F4BEB-CAD7-4B66-B692-A06C5E749B0E}" dt="2025-10-31T02:01:21.016" v="40"/>
          <ac:inkMkLst>
            <pc:docMk/>
            <pc:sldMk cId="981806759" sldId="261"/>
            <ac:inkMk id="37" creationId="{94F8B46F-2708-DAA9-164D-428267621AA0}"/>
          </ac:inkMkLst>
        </pc:inkChg>
        <pc:inkChg chg="add reco">
          <ac:chgData name="Roberts, Elora M." userId="45f3088e-f25a-49d3-b184-5ea76a000ee3" providerId="ADAL" clId="{1A9F4BEB-CAD7-4B66-B692-A06C5E749B0E}" dt="2025-10-31T02:01:21.016" v="40"/>
          <ac:inkMkLst>
            <pc:docMk/>
            <pc:sldMk cId="981806759" sldId="261"/>
            <ac:inkMk id="38" creationId="{0A0F94D0-3E7E-3D26-986F-2D7B2EB24185}"/>
          </ac:inkMkLst>
        </pc:inkChg>
      </pc:sldChg>
      <pc:sldChg chg="addSp delSp modSp mod">
        <pc:chgData name="Roberts, Elora M." userId="45f3088e-f25a-49d3-b184-5ea76a000ee3" providerId="ADAL" clId="{1A9F4BEB-CAD7-4B66-B692-A06C5E749B0E}" dt="2025-10-31T02:04:28.240" v="101"/>
        <pc:sldMkLst>
          <pc:docMk/>
          <pc:sldMk cId="3590765243" sldId="262"/>
        </pc:sldMkLst>
        <pc:spChg chg="mod">
          <ac:chgData name="Roberts, Elora M." userId="45f3088e-f25a-49d3-b184-5ea76a000ee3" providerId="ADAL" clId="{1A9F4BEB-CAD7-4B66-B692-A06C5E749B0E}" dt="2025-10-31T02:01:53.715" v="43" actId="20577"/>
          <ac:spMkLst>
            <pc:docMk/>
            <pc:sldMk cId="3590765243" sldId="262"/>
            <ac:spMk id="11" creationId="{11498F19-1AD7-3C96-6C19-B84F7B992A6C}"/>
          </ac:spMkLst>
        </pc:spChg>
        <pc:inkChg chg="add">
          <ac:chgData name="Roberts, Elora M." userId="45f3088e-f25a-49d3-b184-5ea76a000ee3" providerId="ADAL" clId="{1A9F4BEB-CAD7-4B66-B692-A06C5E749B0E}" dt="2025-10-31T02:02:04.884" v="44"/>
          <ac:inkMkLst>
            <pc:docMk/>
            <pc:sldMk cId="3590765243" sldId="262"/>
            <ac:inkMk id="3" creationId="{D0E4D149-76D2-63E5-3318-B0DC2EBE93F1}"/>
          </ac:inkMkLst>
        </pc:inkChg>
        <pc:inkChg chg="add">
          <ac:chgData name="Roberts, Elora M." userId="45f3088e-f25a-49d3-b184-5ea76a000ee3" providerId="ADAL" clId="{1A9F4BEB-CAD7-4B66-B692-A06C5E749B0E}" dt="2025-10-31T02:02:10.746" v="45"/>
          <ac:inkMkLst>
            <pc:docMk/>
            <pc:sldMk cId="3590765243" sldId="262"/>
            <ac:inkMk id="4" creationId="{1984CC8F-1800-D8B7-FC06-A12F35909FB6}"/>
          </ac:inkMkLst>
        </pc:inkChg>
        <pc:inkChg chg="add del">
          <ac:chgData name="Roberts, Elora M." userId="45f3088e-f25a-49d3-b184-5ea76a000ee3" providerId="ADAL" clId="{1A9F4BEB-CAD7-4B66-B692-A06C5E749B0E}" dt="2025-10-31T02:02:20.359" v="50"/>
          <ac:inkMkLst>
            <pc:docMk/>
            <pc:sldMk cId="3590765243" sldId="262"/>
            <ac:inkMk id="5" creationId="{9F2F8D77-9E27-C604-BCA2-24DBB0814F58}"/>
          </ac:inkMkLst>
        </pc:inkChg>
        <pc:inkChg chg="add del">
          <ac:chgData name="Roberts, Elora M." userId="45f3088e-f25a-49d3-b184-5ea76a000ee3" providerId="ADAL" clId="{1A9F4BEB-CAD7-4B66-B692-A06C5E749B0E}" dt="2025-10-31T02:02:19.990" v="49"/>
          <ac:inkMkLst>
            <pc:docMk/>
            <pc:sldMk cId="3590765243" sldId="262"/>
            <ac:inkMk id="14" creationId="{89D67C5E-3C8E-89AA-4682-C4F271566E7B}"/>
          </ac:inkMkLst>
        </pc:inkChg>
        <pc:inkChg chg="add del reco">
          <ac:chgData name="Roberts, Elora M." userId="45f3088e-f25a-49d3-b184-5ea76a000ee3" providerId="ADAL" clId="{1A9F4BEB-CAD7-4B66-B692-A06C5E749B0E}" dt="2025-10-31T02:02:19.990" v="49"/>
          <ac:inkMkLst>
            <pc:docMk/>
            <pc:sldMk cId="3590765243" sldId="262"/>
            <ac:inkMk id="17" creationId="{B9E1F8EC-E55E-ABC5-0296-2487298F82B1}"/>
          </ac:inkMkLst>
        </pc:inkChg>
        <pc:inkChg chg="add">
          <ac:chgData name="Roberts, Elora M." userId="45f3088e-f25a-49d3-b184-5ea76a000ee3" providerId="ADAL" clId="{1A9F4BEB-CAD7-4B66-B692-A06C5E749B0E}" dt="2025-10-31T02:02:23.128" v="51"/>
          <ac:inkMkLst>
            <pc:docMk/>
            <pc:sldMk cId="3590765243" sldId="262"/>
            <ac:inkMk id="20" creationId="{98FC9862-0043-F81B-B505-927C883CFA31}"/>
          </ac:inkMkLst>
        </pc:inkChg>
        <pc:inkChg chg="add del">
          <ac:chgData name="Roberts, Elora M." userId="45f3088e-f25a-49d3-b184-5ea76a000ee3" providerId="ADAL" clId="{1A9F4BEB-CAD7-4B66-B692-A06C5E749B0E}" dt="2025-10-31T02:02:28.280" v="53"/>
          <ac:inkMkLst>
            <pc:docMk/>
            <pc:sldMk cId="3590765243" sldId="262"/>
            <ac:inkMk id="21" creationId="{B43D42D3-EB61-6447-4D70-149A3C226148}"/>
          </ac:inkMkLst>
        </pc:inkChg>
        <pc:inkChg chg="add del">
          <ac:chgData name="Roberts, Elora M." userId="45f3088e-f25a-49d3-b184-5ea76a000ee3" providerId="ADAL" clId="{1A9F4BEB-CAD7-4B66-B692-A06C5E749B0E}" dt="2025-10-31T02:02:37.090" v="57"/>
          <ac:inkMkLst>
            <pc:docMk/>
            <pc:sldMk cId="3590765243" sldId="262"/>
            <ac:inkMk id="22" creationId="{8A9FF704-5DA2-43B6-3427-A2AF53C9B7A7}"/>
          </ac:inkMkLst>
        </pc:inkChg>
        <pc:inkChg chg="add del">
          <ac:chgData name="Roberts, Elora M." userId="45f3088e-f25a-49d3-b184-5ea76a000ee3" providerId="ADAL" clId="{1A9F4BEB-CAD7-4B66-B692-A06C5E749B0E}" dt="2025-10-31T02:02:37.090" v="57"/>
          <ac:inkMkLst>
            <pc:docMk/>
            <pc:sldMk cId="3590765243" sldId="262"/>
            <ac:inkMk id="23" creationId="{5A6EA750-1EEB-DBAA-1414-7F659F6F3BB9}"/>
          </ac:inkMkLst>
        </pc:inkChg>
        <pc:inkChg chg="add">
          <ac:chgData name="Roberts, Elora M." userId="45f3088e-f25a-49d3-b184-5ea76a000ee3" providerId="ADAL" clId="{1A9F4BEB-CAD7-4B66-B692-A06C5E749B0E}" dt="2025-10-31T02:02:36.067" v="56"/>
          <ac:inkMkLst>
            <pc:docMk/>
            <pc:sldMk cId="3590765243" sldId="262"/>
            <ac:inkMk id="24" creationId="{7DAFBB26-8937-6E09-D06B-1FFDFFDAC1E0}"/>
          </ac:inkMkLst>
        </pc:inkChg>
        <pc:inkChg chg="add reco">
          <ac:chgData name="Roberts, Elora M." userId="45f3088e-f25a-49d3-b184-5ea76a000ee3" providerId="ADAL" clId="{1A9F4BEB-CAD7-4B66-B692-A06C5E749B0E}" dt="2025-10-31T02:02:37.090" v="57"/>
          <ac:inkMkLst>
            <pc:docMk/>
            <pc:sldMk cId="3590765243" sldId="262"/>
            <ac:inkMk id="25" creationId="{A029FF2E-86B8-7FD7-6B3A-3160971FA115}"/>
          </ac:inkMkLst>
        </pc:inkChg>
        <pc:inkChg chg="add">
          <ac:chgData name="Roberts, Elora M." userId="45f3088e-f25a-49d3-b184-5ea76a000ee3" providerId="ADAL" clId="{1A9F4BEB-CAD7-4B66-B692-A06C5E749B0E}" dt="2025-10-31T02:02:38.944" v="58"/>
          <ac:inkMkLst>
            <pc:docMk/>
            <pc:sldMk cId="3590765243" sldId="262"/>
            <ac:inkMk id="26" creationId="{C105DEFB-EC38-8B78-7276-2D08040CE42E}"/>
          </ac:inkMkLst>
        </pc:inkChg>
        <pc:inkChg chg="add">
          <ac:chgData name="Roberts, Elora M." userId="45f3088e-f25a-49d3-b184-5ea76a000ee3" providerId="ADAL" clId="{1A9F4BEB-CAD7-4B66-B692-A06C5E749B0E}" dt="2025-10-31T02:02:44.282" v="59"/>
          <ac:inkMkLst>
            <pc:docMk/>
            <pc:sldMk cId="3590765243" sldId="262"/>
            <ac:inkMk id="27" creationId="{9DEA2D13-5CB6-FE45-FB27-97C68D0F2EED}"/>
          </ac:inkMkLst>
        </pc:inkChg>
        <pc:inkChg chg="add">
          <ac:chgData name="Roberts, Elora M." userId="45f3088e-f25a-49d3-b184-5ea76a000ee3" providerId="ADAL" clId="{1A9F4BEB-CAD7-4B66-B692-A06C5E749B0E}" dt="2025-10-31T02:02:50.007" v="60"/>
          <ac:inkMkLst>
            <pc:docMk/>
            <pc:sldMk cId="3590765243" sldId="262"/>
            <ac:inkMk id="28" creationId="{69B8595E-DD7F-8AD6-8F72-D2EA2987A084}"/>
          </ac:inkMkLst>
        </pc:inkChg>
        <pc:inkChg chg="add">
          <ac:chgData name="Roberts, Elora M." userId="45f3088e-f25a-49d3-b184-5ea76a000ee3" providerId="ADAL" clId="{1A9F4BEB-CAD7-4B66-B692-A06C5E749B0E}" dt="2025-10-31T02:02:51.374" v="61"/>
          <ac:inkMkLst>
            <pc:docMk/>
            <pc:sldMk cId="3590765243" sldId="262"/>
            <ac:inkMk id="29" creationId="{D0FC3D12-CB41-5D9B-C1BD-EEEA336A4D91}"/>
          </ac:inkMkLst>
        </pc:inkChg>
        <pc:inkChg chg="add del">
          <ac:chgData name="Roberts, Elora M." userId="45f3088e-f25a-49d3-b184-5ea76a000ee3" providerId="ADAL" clId="{1A9F4BEB-CAD7-4B66-B692-A06C5E749B0E}" dt="2025-10-31T02:03:02.317" v="83"/>
          <ac:inkMkLst>
            <pc:docMk/>
            <pc:sldMk cId="3590765243" sldId="262"/>
            <ac:inkMk id="30" creationId="{95FC065E-B2D3-6F66-5FAB-997ECC92ED17}"/>
          </ac:inkMkLst>
        </pc:inkChg>
        <pc:inkChg chg="add del">
          <ac:chgData name="Roberts, Elora M." userId="45f3088e-f25a-49d3-b184-5ea76a000ee3" providerId="ADAL" clId="{1A9F4BEB-CAD7-4B66-B692-A06C5E749B0E}" dt="2025-10-31T02:03:02.317" v="83"/>
          <ac:inkMkLst>
            <pc:docMk/>
            <pc:sldMk cId="3590765243" sldId="262"/>
            <ac:inkMk id="31" creationId="{4D36AA8C-9A8D-768C-59D5-75DC71C60BA4}"/>
          </ac:inkMkLst>
        </pc:inkChg>
        <pc:inkChg chg="add">
          <ac:chgData name="Roberts, Elora M." userId="45f3088e-f25a-49d3-b184-5ea76a000ee3" providerId="ADAL" clId="{1A9F4BEB-CAD7-4B66-B692-A06C5E749B0E}" dt="2025-10-31T02:02:53.225" v="64"/>
          <ac:inkMkLst>
            <pc:docMk/>
            <pc:sldMk cId="3590765243" sldId="262"/>
            <ac:inkMk id="32" creationId="{B9614000-422F-3FE0-490E-0B46D48E317D}"/>
          </ac:inkMkLst>
        </pc:inkChg>
        <pc:inkChg chg="add">
          <ac:chgData name="Roberts, Elora M." userId="45f3088e-f25a-49d3-b184-5ea76a000ee3" providerId="ADAL" clId="{1A9F4BEB-CAD7-4B66-B692-A06C5E749B0E}" dt="2025-10-31T02:02:53.750" v="65"/>
          <ac:inkMkLst>
            <pc:docMk/>
            <pc:sldMk cId="3590765243" sldId="262"/>
            <ac:inkMk id="33" creationId="{27D06486-9DC9-567C-E030-2AE9F5EE292B}"/>
          </ac:inkMkLst>
        </pc:inkChg>
        <pc:inkChg chg="add del">
          <ac:chgData name="Roberts, Elora M." userId="45f3088e-f25a-49d3-b184-5ea76a000ee3" providerId="ADAL" clId="{1A9F4BEB-CAD7-4B66-B692-A06C5E749B0E}" dt="2025-10-31T02:03:02.317" v="83"/>
          <ac:inkMkLst>
            <pc:docMk/>
            <pc:sldMk cId="3590765243" sldId="262"/>
            <ac:inkMk id="34" creationId="{DA108581-FB52-1DDD-46D0-3D465003DD03}"/>
          </ac:inkMkLst>
        </pc:inkChg>
        <pc:inkChg chg="add del">
          <ac:chgData name="Roberts, Elora M." userId="45f3088e-f25a-49d3-b184-5ea76a000ee3" providerId="ADAL" clId="{1A9F4BEB-CAD7-4B66-B692-A06C5E749B0E}" dt="2025-10-31T02:03:02.317" v="83"/>
          <ac:inkMkLst>
            <pc:docMk/>
            <pc:sldMk cId="3590765243" sldId="262"/>
            <ac:inkMk id="35" creationId="{721B51E7-EF92-1C42-3955-40F8A6BD9A21}"/>
          </ac:inkMkLst>
        </pc:inkChg>
        <pc:inkChg chg="add">
          <ac:chgData name="Roberts, Elora M." userId="45f3088e-f25a-49d3-b184-5ea76a000ee3" providerId="ADAL" clId="{1A9F4BEB-CAD7-4B66-B692-A06C5E749B0E}" dt="2025-10-31T02:02:54.651" v="68"/>
          <ac:inkMkLst>
            <pc:docMk/>
            <pc:sldMk cId="3590765243" sldId="262"/>
            <ac:inkMk id="36" creationId="{6396A8BC-F4D9-8531-E3F5-3A01674B5BBC}"/>
          </ac:inkMkLst>
        </pc:inkChg>
        <pc:inkChg chg="add">
          <ac:chgData name="Roberts, Elora M." userId="45f3088e-f25a-49d3-b184-5ea76a000ee3" providerId="ADAL" clId="{1A9F4BEB-CAD7-4B66-B692-A06C5E749B0E}" dt="2025-10-31T02:02:55.425" v="69"/>
          <ac:inkMkLst>
            <pc:docMk/>
            <pc:sldMk cId="3590765243" sldId="262"/>
            <ac:inkMk id="37" creationId="{EEC47DFE-D77E-DEC1-892E-47D4FA6AEA40}"/>
          </ac:inkMkLst>
        </pc:inkChg>
        <pc:inkChg chg="add del">
          <ac:chgData name="Roberts, Elora M." userId="45f3088e-f25a-49d3-b184-5ea76a000ee3" providerId="ADAL" clId="{1A9F4BEB-CAD7-4B66-B692-A06C5E749B0E}" dt="2025-10-31T02:03:02.317" v="83"/>
          <ac:inkMkLst>
            <pc:docMk/>
            <pc:sldMk cId="3590765243" sldId="262"/>
            <ac:inkMk id="38" creationId="{28F77E44-79E1-D495-17CA-8A82722CCF1D}"/>
          </ac:inkMkLst>
        </pc:inkChg>
        <pc:inkChg chg="add del">
          <ac:chgData name="Roberts, Elora M." userId="45f3088e-f25a-49d3-b184-5ea76a000ee3" providerId="ADAL" clId="{1A9F4BEB-CAD7-4B66-B692-A06C5E749B0E}" dt="2025-10-31T02:03:02.317" v="83"/>
          <ac:inkMkLst>
            <pc:docMk/>
            <pc:sldMk cId="3590765243" sldId="262"/>
            <ac:inkMk id="39" creationId="{3D87E8C2-F302-523A-840D-406F1759930B}"/>
          </ac:inkMkLst>
        </pc:inkChg>
        <pc:inkChg chg="add del">
          <ac:chgData name="Roberts, Elora M." userId="45f3088e-f25a-49d3-b184-5ea76a000ee3" providerId="ADAL" clId="{1A9F4BEB-CAD7-4B66-B692-A06C5E749B0E}" dt="2025-10-31T02:03:02.317" v="83"/>
          <ac:inkMkLst>
            <pc:docMk/>
            <pc:sldMk cId="3590765243" sldId="262"/>
            <ac:inkMk id="40" creationId="{BFC650CA-16C3-434C-A56C-1526D49E8A2E}"/>
          </ac:inkMkLst>
        </pc:inkChg>
        <pc:inkChg chg="add del">
          <ac:chgData name="Roberts, Elora M." userId="45f3088e-f25a-49d3-b184-5ea76a000ee3" providerId="ADAL" clId="{1A9F4BEB-CAD7-4B66-B692-A06C5E749B0E}" dt="2025-10-31T02:03:02.317" v="83"/>
          <ac:inkMkLst>
            <pc:docMk/>
            <pc:sldMk cId="3590765243" sldId="262"/>
            <ac:inkMk id="41" creationId="{3105B363-713C-FC84-FAB4-44DA1FEF09BC}"/>
          </ac:inkMkLst>
        </pc:inkChg>
        <pc:inkChg chg="add">
          <ac:chgData name="Roberts, Elora M." userId="45f3088e-f25a-49d3-b184-5ea76a000ee3" providerId="ADAL" clId="{1A9F4BEB-CAD7-4B66-B692-A06C5E749B0E}" dt="2025-10-31T02:02:57.618" v="74"/>
          <ac:inkMkLst>
            <pc:docMk/>
            <pc:sldMk cId="3590765243" sldId="262"/>
            <ac:inkMk id="42" creationId="{C146EF9C-AC0F-052B-4020-5FF7AC4B345E}"/>
          </ac:inkMkLst>
        </pc:inkChg>
        <pc:inkChg chg="add">
          <ac:chgData name="Roberts, Elora M." userId="45f3088e-f25a-49d3-b184-5ea76a000ee3" providerId="ADAL" clId="{1A9F4BEB-CAD7-4B66-B692-A06C5E749B0E}" dt="2025-10-31T02:02:58.452" v="75"/>
          <ac:inkMkLst>
            <pc:docMk/>
            <pc:sldMk cId="3590765243" sldId="262"/>
            <ac:inkMk id="43" creationId="{BAA20378-3DAF-866B-BC27-88FBBF3D578C}"/>
          </ac:inkMkLst>
        </pc:inkChg>
        <pc:inkChg chg="add">
          <ac:chgData name="Roberts, Elora M." userId="45f3088e-f25a-49d3-b184-5ea76a000ee3" providerId="ADAL" clId="{1A9F4BEB-CAD7-4B66-B692-A06C5E749B0E}" dt="2025-10-31T02:02:58.862" v="76"/>
          <ac:inkMkLst>
            <pc:docMk/>
            <pc:sldMk cId="3590765243" sldId="262"/>
            <ac:inkMk id="44" creationId="{432DF5C7-3C7A-2308-5F0B-7099FB5E0713}"/>
          </ac:inkMkLst>
        </pc:inkChg>
        <pc:inkChg chg="add">
          <ac:chgData name="Roberts, Elora M." userId="45f3088e-f25a-49d3-b184-5ea76a000ee3" providerId="ADAL" clId="{1A9F4BEB-CAD7-4B66-B692-A06C5E749B0E}" dt="2025-10-31T02:02:59.145" v="77"/>
          <ac:inkMkLst>
            <pc:docMk/>
            <pc:sldMk cId="3590765243" sldId="262"/>
            <ac:inkMk id="45" creationId="{7DFDDC6A-CE14-528F-9EA0-EACE244BD04D}"/>
          </ac:inkMkLst>
        </pc:inkChg>
        <pc:inkChg chg="add">
          <ac:chgData name="Roberts, Elora M." userId="45f3088e-f25a-49d3-b184-5ea76a000ee3" providerId="ADAL" clId="{1A9F4BEB-CAD7-4B66-B692-A06C5E749B0E}" dt="2025-10-31T02:02:59.369" v="78"/>
          <ac:inkMkLst>
            <pc:docMk/>
            <pc:sldMk cId="3590765243" sldId="262"/>
            <ac:inkMk id="46" creationId="{65875959-7361-4626-40C0-5B375FCCF95B}"/>
          </ac:inkMkLst>
        </pc:inkChg>
        <pc:inkChg chg="add">
          <ac:chgData name="Roberts, Elora M." userId="45f3088e-f25a-49d3-b184-5ea76a000ee3" providerId="ADAL" clId="{1A9F4BEB-CAD7-4B66-B692-A06C5E749B0E}" dt="2025-10-31T02:02:59.611" v="79"/>
          <ac:inkMkLst>
            <pc:docMk/>
            <pc:sldMk cId="3590765243" sldId="262"/>
            <ac:inkMk id="47" creationId="{2398D543-788A-F91A-95D7-E2225B6F38B9}"/>
          </ac:inkMkLst>
        </pc:inkChg>
        <pc:inkChg chg="add">
          <ac:chgData name="Roberts, Elora M." userId="45f3088e-f25a-49d3-b184-5ea76a000ee3" providerId="ADAL" clId="{1A9F4BEB-CAD7-4B66-B692-A06C5E749B0E}" dt="2025-10-31T02:03:00.534" v="80"/>
          <ac:inkMkLst>
            <pc:docMk/>
            <pc:sldMk cId="3590765243" sldId="262"/>
            <ac:inkMk id="48" creationId="{A644AD63-6510-38F5-CBC4-B7B51CFAD346}"/>
          </ac:inkMkLst>
        </pc:inkChg>
        <pc:inkChg chg="add">
          <ac:chgData name="Roberts, Elora M." userId="45f3088e-f25a-49d3-b184-5ea76a000ee3" providerId="ADAL" clId="{1A9F4BEB-CAD7-4B66-B692-A06C5E749B0E}" dt="2025-10-31T02:03:00.928" v="81"/>
          <ac:inkMkLst>
            <pc:docMk/>
            <pc:sldMk cId="3590765243" sldId="262"/>
            <ac:inkMk id="49" creationId="{95F01A30-135F-E916-C103-32BD9C59674E}"/>
          </ac:inkMkLst>
        </pc:inkChg>
        <pc:inkChg chg="add del">
          <ac:chgData name="Roberts, Elora M." userId="45f3088e-f25a-49d3-b184-5ea76a000ee3" providerId="ADAL" clId="{1A9F4BEB-CAD7-4B66-B692-A06C5E749B0E}" dt="2025-10-31T02:03:02.317" v="83"/>
          <ac:inkMkLst>
            <pc:docMk/>
            <pc:sldMk cId="3590765243" sldId="262"/>
            <ac:inkMk id="50" creationId="{18F1A913-ACB7-6A0D-2F3F-B0E7FDF166F1}"/>
          </ac:inkMkLst>
        </pc:inkChg>
        <pc:inkChg chg="add mod reco">
          <ac:chgData name="Roberts, Elora M." userId="45f3088e-f25a-49d3-b184-5ea76a000ee3" providerId="ADAL" clId="{1A9F4BEB-CAD7-4B66-B692-A06C5E749B0E}" dt="2025-10-31T02:03:35.637" v="95" actId="1076"/>
          <ac:inkMkLst>
            <pc:docMk/>
            <pc:sldMk cId="3590765243" sldId="262"/>
            <ac:inkMk id="51" creationId="{3A107C33-E68B-69E1-A62A-5754EC461C43}"/>
          </ac:inkMkLst>
        </pc:inkChg>
        <pc:inkChg chg="add del">
          <ac:chgData name="Roberts, Elora M." userId="45f3088e-f25a-49d3-b184-5ea76a000ee3" providerId="ADAL" clId="{1A9F4BEB-CAD7-4B66-B692-A06C5E749B0E}" dt="2025-10-31T02:03:14.804" v="94"/>
          <ac:inkMkLst>
            <pc:docMk/>
            <pc:sldMk cId="3590765243" sldId="262"/>
            <ac:inkMk id="52" creationId="{7669EADA-5820-F0C5-05BA-C642E311E3E0}"/>
          </ac:inkMkLst>
        </pc:inkChg>
        <pc:inkChg chg="add del">
          <ac:chgData name="Roberts, Elora M." userId="45f3088e-f25a-49d3-b184-5ea76a000ee3" providerId="ADAL" clId="{1A9F4BEB-CAD7-4B66-B692-A06C5E749B0E}" dt="2025-10-31T02:03:14.804" v="94"/>
          <ac:inkMkLst>
            <pc:docMk/>
            <pc:sldMk cId="3590765243" sldId="262"/>
            <ac:inkMk id="53" creationId="{57985298-91D5-4ECA-26AC-D250DF1A1076}"/>
          </ac:inkMkLst>
        </pc:inkChg>
        <pc:inkChg chg="add del">
          <ac:chgData name="Roberts, Elora M." userId="45f3088e-f25a-49d3-b184-5ea76a000ee3" providerId="ADAL" clId="{1A9F4BEB-CAD7-4B66-B692-A06C5E749B0E}" dt="2025-10-31T02:03:14.804" v="94"/>
          <ac:inkMkLst>
            <pc:docMk/>
            <pc:sldMk cId="3590765243" sldId="262"/>
            <ac:inkMk id="54" creationId="{10410F11-76B7-8BB5-081A-F8C3B16FE471}"/>
          </ac:inkMkLst>
        </pc:inkChg>
        <pc:inkChg chg="add del">
          <ac:chgData name="Roberts, Elora M." userId="45f3088e-f25a-49d3-b184-5ea76a000ee3" providerId="ADAL" clId="{1A9F4BEB-CAD7-4B66-B692-A06C5E749B0E}" dt="2025-10-31T02:03:14.804" v="94"/>
          <ac:inkMkLst>
            <pc:docMk/>
            <pc:sldMk cId="3590765243" sldId="262"/>
            <ac:inkMk id="55" creationId="{11B7F5DF-7301-A511-3905-00058BA1CB7E}"/>
          </ac:inkMkLst>
        </pc:inkChg>
        <pc:inkChg chg="add">
          <ac:chgData name="Roberts, Elora M." userId="45f3088e-f25a-49d3-b184-5ea76a000ee3" providerId="ADAL" clId="{1A9F4BEB-CAD7-4B66-B692-A06C5E749B0E}" dt="2025-10-31T02:03:10.815" v="88"/>
          <ac:inkMkLst>
            <pc:docMk/>
            <pc:sldMk cId="3590765243" sldId="262"/>
            <ac:inkMk id="56" creationId="{4CD314DA-7D65-FE51-A699-297F09B37D45}"/>
          </ac:inkMkLst>
        </pc:inkChg>
        <pc:inkChg chg="add del">
          <ac:chgData name="Roberts, Elora M." userId="45f3088e-f25a-49d3-b184-5ea76a000ee3" providerId="ADAL" clId="{1A9F4BEB-CAD7-4B66-B692-A06C5E749B0E}" dt="2025-10-31T02:03:14.804" v="94"/>
          <ac:inkMkLst>
            <pc:docMk/>
            <pc:sldMk cId="3590765243" sldId="262"/>
            <ac:inkMk id="57" creationId="{5D3518BE-76CE-02A2-7E5E-B6F057B8BE3C}"/>
          </ac:inkMkLst>
        </pc:inkChg>
        <pc:inkChg chg="add del">
          <ac:chgData name="Roberts, Elora M." userId="45f3088e-f25a-49d3-b184-5ea76a000ee3" providerId="ADAL" clId="{1A9F4BEB-CAD7-4B66-B692-A06C5E749B0E}" dt="2025-10-31T02:03:14.804" v="94"/>
          <ac:inkMkLst>
            <pc:docMk/>
            <pc:sldMk cId="3590765243" sldId="262"/>
            <ac:inkMk id="58" creationId="{AA702FED-B5BD-DDB1-3878-E83E99219776}"/>
          </ac:inkMkLst>
        </pc:inkChg>
        <pc:inkChg chg="add del">
          <ac:chgData name="Roberts, Elora M." userId="45f3088e-f25a-49d3-b184-5ea76a000ee3" providerId="ADAL" clId="{1A9F4BEB-CAD7-4B66-B692-A06C5E749B0E}" dt="2025-10-31T02:03:14.804" v="94"/>
          <ac:inkMkLst>
            <pc:docMk/>
            <pc:sldMk cId="3590765243" sldId="262"/>
            <ac:inkMk id="59" creationId="{1767306B-D6BF-1A68-CBF0-6B777456776A}"/>
          </ac:inkMkLst>
        </pc:inkChg>
        <pc:inkChg chg="add del">
          <ac:chgData name="Roberts, Elora M." userId="45f3088e-f25a-49d3-b184-5ea76a000ee3" providerId="ADAL" clId="{1A9F4BEB-CAD7-4B66-B692-A06C5E749B0E}" dt="2025-10-31T02:03:14.804" v="94"/>
          <ac:inkMkLst>
            <pc:docMk/>
            <pc:sldMk cId="3590765243" sldId="262"/>
            <ac:inkMk id="60" creationId="{16EFB642-B9FD-A185-D14A-4D8FBA4FFD4B}"/>
          </ac:inkMkLst>
        </pc:inkChg>
        <pc:inkChg chg="add del">
          <ac:chgData name="Roberts, Elora M." userId="45f3088e-f25a-49d3-b184-5ea76a000ee3" providerId="ADAL" clId="{1A9F4BEB-CAD7-4B66-B692-A06C5E749B0E}" dt="2025-10-31T02:03:14.804" v="94"/>
          <ac:inkMkLst>
            <pc:docMk/>
            <pc:sldMk cId="3590765243" sldId="262"/>
            <ac:inkMk id="61" creationId="{175905B4-DAFB-334C-61F0-18DAE38FFE9B}"/>
          </ac:inkMkLst>
        </pc:inkChg>
        <pc:inkChg chg="add mod reco">
          <ac:chgData name="Roberts, Elora M." userId="45f3088e-f25a-49d3-b184-5ea76a000ee3" providerId="ADAL" clId="{1A9F4BEB-CAD7-4B66-B692-A06C5E749B0E}" dt="2025-10-31T02:03:35.637" v="95" actId="1076"/>
          <ac:inkMkLst>
            <pc:docMk/>
            <pc:sldMk cId="3590765243" sldId="262"/>
            <ac:inkMk id="62" creationId="{0595605C-AFAB-94AA-A726-30D25AB68F4E}"/>
          </ac:inkMkLst>
        </pc:inkChg>
        <pc:inkChg chg="add">
          <ac:chgData name="Roberts, Elora M." userId="45f3088e-f25a-49d3-b184-5ea76a000ee3" providerId="ADAL" clId="{1A9F4BEB-CAD7-4B66-B692-A06C5E749B0E}" dt="2025-10-31T02:03:44.354" v="96"/>
          <ac:inkMkLst>
            <pc:docMk/>
            <pc:sldMk cId="3590765243" sldId="262"/>
            <ac:inkMk id="63" creationId="{BD5ED253-59E5-9237-CE4F-5244C182E8B2}"/>
          </ac:inkMkLst>
        </pc:inkChg>
        <pc:inkChg chg="add">
          <ac:chgData name="Roberts, Elora M." userId="45f3088e-f25a-49d3-b184-5ea76a000ee3" providerId="ADAL" clId="{1A9F4BEB-CAD7-4B66-B692-A06C5E749B0E}" dt="2025-10-31T02:03:47.552" v="97"/>
          <ac:inkMkLst>
            <pc:docMk/>
            <pc:sldMk cId="3590765243" sldId="262"/>
            <ac:inkMk id="64" creationId="{0300F70C-8720-2402-87CE-5D7ACFA4400C}"/>
          </ac:inkMkLst>
        </pc:inkChg>
        <pc:inkChg chg="add del">
          <ac:chgData name="Roberts, Elora M." userId="45f3088e-f25a-49d3-b184-5ea76a000ee3" providerId="ADAL" clId="{1A9F4BEB-CAD7-4B66-B692-A06C5E749B0E}" dt="2025-10-31T02:04:01.257" v="99"/>
          <ac:inkMkLst>
            <pc:docMk/>
            <pc:sldMk cId="3590765243" sldId="262"/>
            <ac:inkMk id="65" creationId="{83DE9A68-F755-EE71-B26B-72A57EF044EC}"/>
          </ac:inkMkLst>
        </pc:inkChg>
        <pc:inkChg chg="add">
          <ac:chgData name="Roberts, Elora M." userId="45f3088e-f25a-49d3-b184-5ea76a000ee3" providerId="ADAL" clId="{1A9F4BEB-CAD7-4B66-B692-A06C5E749B0E}" dt="2025-10-31T02:04:05.789" v="100"/>
          <ac:inkMkLst>
            <pc:docMk/>
            <pc:sldMk cId="3590765243" sldId="262"/>
            <ac:inkMk id="66" creationId="{C7FFC316-0A96-7080-849D-417BA6C93773}"/>
          </ac:inkMkLst>
        </pc:inkChg>
        <pc:inkChg chg="add">
          <ac:chgData name="Roberts, Elora M." userId="45f3088e-f25a-49d3-b184-5ea76a000ee3" providerId="ADAL" clId="{1A9F4BEB-CAD7-4B66-B692-A06C5E749B0E}" dt="2025-10-31T02:04:28.240" v="101"/>
          <ac:inkMkLst>
            <pc:docMk/>
            <pc:sldMk cId="3590765243" sldId="262"/>
            <ac:inkMk id="67" creationId="{ECF7B78E-EEFC-E9CF-25C4-0E9996D9BC03}"/>
          </ac:inkMkLst>
        </pc:inkChg>
      </pc:sldChg>
      <pc:sldChg chg="addSp delSp modSp mod">
        <pc:chgData name="Roberts, Elora M." userId="45f3088e-f25a-49d3-b184-5ea76a000ee3" providerId="ADAL" clId="{1A9F4BEB-CAD7-4B66-B692-A06C5E749B0E}" dt="2025-10-31T02:06:36.319" v="164" actId="21"/>
        <pc:sldMkLst>
          <pc:docMk/>
          <pc:sldMk cId="811583974" sldId="263"/>
        </pc:sldMkLst>
        <pc:spChg chg="mod">
          <ac:chgData name="Roberts, Elora M." userId="45f3088e-f25a-49d3-b184-5ea76a000ee3" providerId="ADAL" clId="{1A9F4BEB-CAD7-4B66-B692-A06C5E749B0E}" dt="2025-10-31T01:56:12.614" v="11" actId="14100"/>
          <ac:spMkLst>
            <pc:docMk/>
            <pc:sldMk cId="811583974" sldId="263"/>
            <ac:spMk id="11" creationId="{33BE6DB7-92C2-7AFA-9B90-242C38A8CCF9}"/>
          </ac:spMkLst>
        </pc:spChg>
        <pc:inkChg chg="add del">
          <ac:chgData name="Roberts, Elora M." userId="45f3088e-f25a-49d3-b184-5ea76a000ee3" providerId="ADAL" clId="{1A9F4BEB-CAD7-4B66-B692-A06C5E749B0E}" dt="2025-10-31T02:04:50.065" v="105"/>
          <ac:inkMkLst>
            <pc:docMk/>
            <pc:sldMk cId="811583974" sldId="263"/>
            <ac:inkMk id="3" creationId="{CE203FA3-CAF2-E6B6-40AF-8E38D9B6481F}"/>
          </ac:inkMkLst>
        </pc:inkChg>
        <pc:inkChg chg="add del">
          <ac:chgData name="Roberts, Elora M." userId="45f3088e-f25a-49d3-b184-5ea76a000ee3" providerId="ADAL" clId="{1A9F4BEB-CAD7-4B66-B692-A06C5E749B0E}" dt="2025-10-31T02:04:50.065" v="105"/>
          <ac:inkMkLst>
            <pc:docMk/>
            <pc:sldMk cId="811583974" sldId="263"/>
            <ac:inkMk id="4" creationId="{0448E0DC-DC56-B74F-0791-9B750D782475}"/>
          </ac:inkMkLst>
        </pc:inkChg>
        <pc:inkChg chg="add del">
          <ac:chgData name="Roberts, Elora M." userId="45f3088e-f25a-49d3-b184-5ea76a000ee3" providerId="ADAL" clId="{1A9F4BEB-CAD7-4B66-B692-A06C5E749B0E}" dt="2025-10-31T02:04:50.065" v="105"/>
          <ac:inkMkLst>
            <pc:docMk/>
            <pc:sldMk cId="811583974" sldId="263"/>
            <ac:inkMk id="5" creationId="{03A76FFA-513F-2070-5574-181B887B90EE}"/>
          </ac:inkMkLst>
        </pc:inkChg>
        <pc:inkChg chg="add del reco">
          <ac:chgData name="Roberts, Elora M." userId="45f3088e-f25a-49d3-b184-5ea76a000ee3" providerId="ADAL" clId="{1A9F4BEB-CAD7-4B66-B692-A06C5E749B0E}" dt="2025-10-31T02:06:36.319" v="164" actId="21"/>
          <ac:inkMkLst>
            <pc:docMk/>
            <pc:sldMk cId="811583974" sldId="263"/>
            <ac:inkMk id="14" creationId="{E7E38DC9-1B2C-90C4-CABF-D8C35826ED2A}"/>
          </ac:inkMkLst>
        </pc:inkChg>
        <pc:inkChg chg="add">
          <ac:chgData name="Roberts, Elora M." userId="45f3088e-f25a-49d3-b184-5ea76a000ee3" providerId="ADAL" clId="{1A9F4BEB-CAD7-4B66-B692-A06C5E749B0E}" dt="2025-10-31T02:04:50.882" v="106"/>
          <ac:inkMkLst>
            <pc:docMk/>
            <pc:sldMk cId="811583974" sldId="263"/>
            <ac:inkMk id="17" creationId="{6B0E2EAC-24FD-CC9B-0C75-DD76572FD380}"/>
          </ac:inkMkLst>
        </pc:inkChg>
        <pc:inkChg chg="add del">
          <ac:chgData name="Roberts, Elora M." userId="45f3088e-f25a-49d3-b184-5ea76a000ee3" providerId="ADAL" clId="{1A9F4BEB-CAD7-4B66-B692-A06C5E749B0E}" dt="2025-10-31T02:04:56.011" v="108"/>
          <ac:inkMkLst>
            <pc:docMk/>
            <pc:sldMk cId="811583974" sldId="263"/>
            <ac:inkMk id="20" creationId="{019DD690-65DC-7FFF-FDD8-58630143B587}"/>
          </ac:inkMkLst>
        </pc:inkChg>
        <pc:inkChg chg="add del">
          <ac:chgData name="Roberts, Elora M." userId="45f3088e-f25a-49d3-b184-5ea76a000ee3" providerId="ADAL" clId="{1A9F4BEB-CAD7-4B66-B692-A06C5E749B0E}" dt="2025-10-31T02:05:06.124" v="111"/>
          <ac:inkMkLst>
            <pc:docMk/>
            <pc:sldMk cId="811583974" sldId="263"/>
            <ac:inkMk id="21" creationId="{4C8AFD26-0955-6E73-30FE-B85C6028F8A5}"/>
          </ac:inkMkLst>
        </pc:inkChg>
        <pc:inkChg chg="add del">
          <ac:chgData name="Roberts, Elora M." userId="45f3088e-f25a-49d3-b184-5ea76a000ee3" providerId="ADAL" clId="{1A9F4BEB-CAD7-4B66-B692-A06C5E749B0E}" dt="2025-10-31T02:05:06.124" v="111"/>
          <ac:inkMkLst>
            <pc:docMk/>
            <pc:sldMk cId="811583974" sldId="263"/>
            <ac:inkMk id="22" creationId="{28701BE3-E4AF-ECBB-7556-232B6B21A16F}"/>
          </ac:inkMkLst>
        </pc:inkChg>
        <pc:inkChg chg="add reco">
          <ac:chgData name="Roberts, Elora M." userId="45f3088e-f25a-49d3-b184-5ea76a000ee3" providerId="ADAL" clId="{1A9F4BEB-CAD7-4B66-B692-A06C5E749B0E}" dt="2025-10-31T02:05:06.124" v="111"/>
          <ac:inkMkLst>
            <pc:docMk/>
            <pc:sldMk cId="811583974" sldId="263"/>
            <ac:inkMk id="23" creationId="{499DED77-5D73-6016-6542-C8B210A70140}"/>
          </ac:inkMkLst>
        </pc:inkChg>
        <pc:inkChg chg="add del">
          <ac:chgData name="Roberts, Elora M." userId="45f3088e-f25a-49d3-b184-5ea76a000ee3" providerId="ADAL" clId="{1A9F4BEB-CAD7-4B66-B692-A06C5E749B0E}" dt="2025-10-31T02:06:36.319" v="164" actId="21"/>
          <ac:inkMkLst>
            <pc:docMk/>
            <pc:sldMk cId="811583974" sldId="263"/>
            <ac:inkMk id="24" creationId="{6D14010A-71F1-C1BA-F49C-98FBB0154DE0}"/>
          </ac:inkMkLst>
        </pc:inkChg>
        <pc:inkChg chg="add">
          <ac:chgData name="Roberts, Elora M." userId="45f3088e-f25a-49d3-b184-5ea76a000ee3" providerId="ADAL" clId="{1A9F4BEB-CAD7-4B66-B692-A06C5E749B0E}" dt="2025-10-31T02:05:12.036" v="113"/>
          <ac:inkMkLst>
            <pc:docMk/>
            <pc:sldMk cId="811583974" sldId="263"/>
            <ac:inkMk id="25" creationId="{E81495F4-5493-5982-1E24-C2849DF7DE8D}"/>
          </ac:inkMkLst>
        </pc:inkChg>
        <pc:inkChg chg="add">
          <ac:chgData name="Roberts, Elora M." userId="45f3088e-f25a-49d3-b184-5ea76a000ee3" providerId="ADAL" clId="{1A9F4BEB-CAD7-4B66-B692-A06C5E749B0E}" dt="2025-10-31T02:05:12.368" v="114"/>
          <ac:inkMkLst>
            <pc:docMk/>
            <pc:sldMk cId="811583974" sldId="263"/>
            <ac:inkMk id="26" creationId="{83089BAC-B447-CDF2-C01C-BCAE944CD763}"/>
          </ac:inkMkLst>
        </pc:inkChg>
        <pc:inkChg chg="add">
          <ac:chgData name="Roberts, Elora M." userId="45f3088e-f25a-49d3-b184-5ea76a000ee3" providerId="ADAL" clId="{1A9F4BEB-CAD7-4B66-B692-A06C5E749B0E}" dt="2025-10-31T02:05:12.725" v="115"/>
          <ac:inkMkLst>
            <pc:docMk/>
            <pc:sldMk cId="811583974" sldId="263"/>
            <ac:inkMk id="27" creationId="{AFAD2171-864A-FC2F-42A0-BF8E4DE21B6E}"/>
          </ac:inkMkLst>
        </pc:inkChg>
        <pc:inkChg chg="add del">
          <ac:chgData name="Roberts, Elora M." userId="45f3088e-f25a-49d3-b184-5ea76a000ee3" providerId="ADAL" clId="{1A9F4BEB-CAD7-4B66-B692-A06C5E749B0E}" dt="2025-10-31T02:06:36.319" v="164" actId="21"/>
          <ac:inkMkLst>
            <pc:docMk/>
            <pc:sldMk cId="811583974" sldId="263"/>
            <ac:inkMk id="28" creationId="{892FEF2C-49F8-2B30-2EF1-FF2AADE2FE9A}"/>
          </ac:inkMkLst>
        </pc:inkChg>
        <pc:inkChg chg="add">
          <ac:chgData name="Roberts, Elora M." userId="45f3088e-f25a-49d3-b184-5ea76a000ee3" providerId="ADAL" clId="{1A9F4BEB-CAD7-4B66-B692-A06C5E749B0E}" dt="2025-10-31T02:05:13.328" v="117"/>
          <ac:inkMkLst>
            <pc:docMk/>
            <pc:sldMk cId="811583974" sldId="263"/>
            <ac:inkMk id="29" creationId="{BC2ECB63-F573-CB28-5C74-99347C51E622}"/>
          </ac:inkMkLst>
        </pc:inkChg>
        <pc:inkChg chg="add del">
          <ac:chgData name="Roberts, Elora M." userId="45f3088e-f25a-49d3-b184-5ea76a000ee3" providerId="ADAL" clId="{1A9F4BEB-CAD7-4B66-B692-A06C5E749B0E}" dt="2025-10-31T02:06:16.989" v="158" actId="571"/>
          <ac:inkMkLst>
            <pc:docMk/>
            <pc:sldMk cId="811583974" sldId="263"/>
            <ac:inkMk id="30" creationId="{F70BD965-8571-E43C-A591-C8A0056F6DCD}"/>
          </ac:inkMkLst>
        </pc:inkChg>
        <pc:inkChg chg="add">
          <ac:chgData name="Roberts, Elora M." userId="45f3088e-f25a-49d3-b184-5ea76a000ee3" providerId="ADAL" clId="{1A9F4BEB-CAD7-4B66-B692-A06C5E749B0E}" dt="2025-10-31T02:05:13.820" v="119"/>
          <ac:inkMkLst>
            <pc:docMk/>
            <pc:sldMk cId="811583974" sldId="263"/>
            <ac:inkMk id="31" creationId="{6E3F7F9E-46B6-FCCB-708E-998DD33C14AF}"/>
          </ac:inkMkLst>
        </pc:inkChg>
        <pc:inkChg chg="add">
          <ac:chgData name="Roberts, Elora M." userId="45f3088e-f25a-49d3-b184-5ea76a000ee3" providerId="ADAL" clId="{1A9F4BEB-CAD7-4B66-B692-A06C5E749B0E}" dt="2025-10-31T02:05:14.062" v="120"/>
          <ac:inkMkLst>
            <pc:docMk/>
            <pc:sldMk cId="811583974" sldId="263"/>
            <ac:inkMk id="32" creationId="{78A197F5-82DC-D10E-2027-7812DEE99129}"/>
          </ac:inkMkLst>
        </pc:inkChg>
        <pc:inkChg chg="add">
          <ac:chgData name="Roberts, Elora M." userId="45f3088e-f25a-49d3-b184-5ea76a000ee3" providerId="ADAL" clId="{1A9F4BEB-CAD7-4B66-B692-A06C5E749B0E}" dt="2025-10-31T02:05:14.255" v="121"/>
          <ac:inkMkLst>
            <pc:docMk/>
            <pc:sldMk cId="811583974" sldId="263"/>
            <ac:inkMk id="33" creationId="{BCC211CD-E5AC-51AA-7F86-3C60F47AEAD2}"/>
          </ac:inkMkLst>
        </pc:inkChg>
        <pc:inkChg chg="add">
          <ac:chgData name="Roberts, Elora M." userId="45f3088e-f25a-49d3-b184-5ea76a000ee3" providerId="ADAL" clId="{1A9F4BEB-CAD7-4B66-B692-A06C5E749B0E}" dt="2025-10-31T02:05:14.426" v="122"/>
          <ac:inkMkLst>
            <pc:docMk/>
            <pc:sldMk cId="811583974" sldId="263"/>
            <ac:inkMk id="34" creationId="{F938BD91-B40C-DB6D-4FD6-B9800D01E9C1}"/>
          </ac:inkMkLst>
        </pc:inkChg>
        <pc:inkChg chg="add">
          <ac:chgData name="Roberts, Elora M." userId="45f3088e-f25a-49d3-b184-5ea76a000ee3" providerId="ADAL" clId="{1A9F4BEB-CAD7-4B66-B692-A06C5E749B0E}" dt="2025-10-31T02:05:14.614" v="123"/>
          <ac:inkMkLst>
            <pc:docMk/>
            <pc:sldMk cId="811583974" sldId="263"/>
            <ac:inkMk id="35" creationId="{74887BB6-1E14-EA19-335E-B45E9E1AE73A}"/>
          </ac:inkMkLst>
        </pc:inkChg>
        <pc:inkChg chg="add">
          <ac:chgData name="Roberts, Elora M." userId="45f3088e-f25a-49d3-b184-5ea76a000ee3" providerId="ADAL" clId="{1A9F4BEB-CAD7-4B66-B692-A06C5E749B0E}" dt="2025-10-31T02:05:14.775" v="124"/>
          <ac:inkMkLst>
            <pc:docMk/>
            <pc:sldMk cId="811583974" sldId="263"/>
            <ac:inkMk id="36" creationId="{16D5F533-76C3-A77A-2DA9-C6292BA62F8C}"/>
          </ac:inkMkLst>
        </pc:inkChg>
        <pc:inkChg chg="add">
          <ac:chgData name="Roberts, Elora M." userId="45f3088e-f25a-49d3-b184-5ea76a000ee3" providerId="ADAL" clId="{1A9F4BEB-CAD7-4B66-B692-A06C5E749B0E}" dt="2025-10-31T02:05:14.963" v="125"/>
          <ac:inkMkLst>
            <pc:docMk/>
            <pc:sldMk cId="811583974" sldId="263"/>
            <ac:inkMk id="37" creationId="{46ABC040-D015-4A33-1065-B1FD37AB6FAC}"/>
          </ac:inkMkLst>
        </pc:inkChg>
        <pc:inkChg chg="add">
          <ac:chgData name="Roberts, Elora M." userId="45f3088e-f25a-49d3-b184-5ea76a000ee3" providerId="ADAL" clId="{1A9F4BEB-CAD7-4B66-B692-A06C5E749B0E}" dt="2025-10-31T02:05:15.125" v="126"/>
          <ac:inkMkLst>
            <pc:docMk/>
            <pc:sldMk cId="811583974" sldId="263"/>
            <ac:inkMk id="38" creationId="{D87F0464-B99B-CF47-C5AB-46080ABDADC3}"/>
          </ac:inkMkLst>
        </pc:inkChg>
        <pc:inkChg chg="add">
          <ac:chgData name="Roberts, Elora M." userId="45f3088e-f25a-49d3-b184-5ea76a000ee3" providerId="ADAL" clId="{1A9F4BEB-CAD7-4B66-B692-A06C5E749B0E}" dt="2025-10-31T02:05:15.320" v="127"/>
          <ac:inkMkLst>
            <pc:docMk/>
            <pc:sldMk cId="811583974" sldId="263"/>
            <ac:inkMk id="39" creationId="{54DAE696-3D93-3444-AE47-2B01354443B1}"/>
          </ac:inkMkLst>
        </pc:inkChg>
        <pc:inkChg chg="add del">
          <ac:chgData name="Roberts, Elora M." userId="45f3088e-f25a-49d3-b184-5ea76a000ee3" providerId="ADAL" clId="{1A9F4BEB-CAD7-4B66-B692-A06C5E749B0E}" dt="2025-10-31T02:06:36.319" v="164" actId="21"/>
          <ac:inkMkLst>
            <pc:docMk/>
            <pc:sldMk cId="811583974" sldId="263"/>
            <ac:inkMk id="40" creationId="{37356868-FF9C-2D75-E643-5355B0A7414B}"/>
          </ac:inkMkLst>
        </pc:inkChg>
        <pc:inkChg chg="add">
          <ac:chgData name="Roberts, Elora M." userId="45f3088e-f25a-49d3-b184-5ea76a000ee3" providerId="ADAL" clId="{1A9F4BEB-CAD7-4B66-B692-A06C5E749B0E}" dt="2025-10-31T02:05:15.642" v="129"/>
          <ac:inkMkLst>
            <pc:docMk/>
            <pc:sldMk cId="811583974" sldId="263"/>
            <ac:inkMk id="41" creationId="{425C0C48-BB19-3BE8-EB04-03F32EF642E1}"/>
          </ac:inkMkLst>
        </pc:inkChg>
        <pc:inkChg chg="add">
          <ac:chgData name="Roberts, Elora M." userId="45f3088e-f25a-49d3-b184-5ea76a000ee3" providerId="ADAL" clId="{1A9F4BEB-CAD7-4B66-B692-A06C5E749B0E}" dt="2025-10-31T02:05:15.811" v="130"/>
          <ac:inkMkLst>
            <pc:docMk/>
            <pc:sldMk cId="811583974" sldId="263"/>
            <ac:inkMk id="42" creationId="{A83B4E62-5513-B23F-4FCD-357EB893B722}"/>
          </ac:inkMkLst>
        </pc:inkChg>
        <pc:inkChg chg="add">
          <ac:chgData name="Roberts, Elora M." userId="45f3088e-f25a-49d3-b184-5ea76a000ee3" providerId="ADAL" clId="{1A9F4BEB-CAD7-4B66-B692-A06C5E749B0E}" dt="2025-10-31T02:05:15.962" v="131"/>
          <ac:inkMkLst>
            <pc:docMk/>
            <pc:sldMk cId="811583974" sldId="263"/>
            <ac:inkMk id="43" creationId="{A3479380-D5F3-224E-41E3-0B01BB75352E}"/>
          </ac:inkMkLst>
        </pc:inkChg>
        <pc:inkChg chg="add">
          <ac:chgData name="Roberts, Elora M." userId="45f3088e-f25a-49d3-b184-5ea76a000ee3" providerId="ADAL" clId="{1A9F4BEB-CAD7-4B66-B692-A06C5E749B0E}" dt="2025-10-31T02:05:16.117" v="132"/>
          <ac:inkMkLst>
            <pc:docMk/>
            <pc:sldMk cId="811583974" sldId="263"/>
            <ac:inkMk id="44" creationId="{B34E82C5-A81B-ACF8-347F-560B2653E5EB}"/>
          </ac:inkMkLst>
        </pc:inkChg>
        <pc:inkChg chg="add">
          <ac:chgData name="Roberts, Elora M." userId="45f3088e-f25a-49d3-b184-5ea76a000ee3" providerId="ADAL" clId="{1A9F4BEB-CAD7-4B66-B692-A06C5E749B0E}" dt="2025-10-31T02:05:16.280" v="133"/>
          <ac:inkMkLst>
            <pc:docMk/>
            <pc:sldMk cId="811583974" sldId="263"/>
            <ac:inkMk id="45" creationId="{0FD0D631-D79A-4C9C-E20F-2FB7725EB973}"/>
          </ac:inkMkLst>
        </pc:inkChg>
        <pc:inkChg chg="add">
          <ac:chgData name="Roberts, Elora M." userId="45f3088e-f25a-49d3-b184-5ea76a000ee3" providerId="ADAL" clId="{1A9F4BEB-CAD7-4B66-B692-A06C5E749B0E}" dt="2025-10-31T02:05:16.463" v="134"/>
          <ac:inkMkLst>
            <pc:docMk/>
            <pc:sldMk cId="811583974" sldId="263"/>
            <ac:inkMk id="46" creationId="{411C6F36-0FD0-235E-4556-7859CC924953}"/>
          </ac:inkMkLst>
        </pc:inkChg>
        <pc:inkChg chg="add">
          <ac:chgData name="Roberts, Elora M." userId="45f3088e-f25a-49d3-b184-5ea76a000ee3" providerId="ADAL" clId="{1A9F4BEB-CAD7-4B66-B692-A06C5E749B0E}" dt="2025-10-31T02:05:16.646" v="135"/>
          <ac:inkMkLst>
            <pc:docMk/>
            <pc:sldMk cId="811583974" sldId="263"/>
            <ac:inkMk id="47" creationId="{955DA55C-E00A-14BE-FE06-7FAF744A9409}"/>
          </ac:inkMkLst>
        </pc:inkChg>
        <pc:inkChg chg="add">
          <ac:chgData name="Roberts, Elora M." userId="45f3088e-f25a-49d3-b184-5ea76a000ee3" providerId="ADAL" clId="{1A9F4BEB-CAD7-4B66-B692-A06C5E749B0E}" dt="2025-10-31T02:05:16.793" v="136"/>
          <ac:inkMkLst>
            <pc:docMk/>
            <pc:sldMk cId="811583974" sldId="263"/>
            <ac:inkMk id="48" creationId="{1D2FCA7C-AA7A-C0FE-E84E-EF32CD4E29FB}"/>
          </ac:inkMkLst>
        </pc:inkChg>
        <pc:inkChg chg="add del">
          <ac:chgData name="Roberts, Elora M." userId="45f3088e-f25a-49d3-b184-5ea76a000ee3" providerId="ADAL" clId="{1A9F4BEB-CAD7-4B66-B692-A06C5E749B0E}" dt="2025-10-31T02:06:36.319" v="164" actId="21"/>
          <ac:inkMkLst>
            <pc:docMk/>
            <pc:sldMk cId="811583974" sldId="263"/>
            <ac:inkMk id="49" creationId="{3BF7B969-6E1F-66CB-BD68-304D410B927C}"/>
          </ac:inkMkLst>
        </pc:inkChg>
        <pc:inkChg chg="add">
          <ac:chgData name="Roberts, Elora M." userId="45f3088e-f25a-49d3-b184-5ea76a000ee3" providerId="ADAL" clId="{1A9F4BEB-CAD7-4B66-B692-A06C5E749B0E}" dt="2025-10-31T02:05:17.118" v="138"/>
          <ac:inkMkLst>
            <pc:docMk/>
            <pc:sldMk cId="811583974" sldId="263"/>
            <ac:inkMk id="50" creationId="{DB5BA6A1-2C89-36F1-9B61-24D4407A4659}"/>
          </ac:inkMkLst>
        </pc:inkChg>
        <pc:inkChg chg="add">
          <ac:chgData name="Roberts, Elora M." userId="45f3088e-f25a-49d3-b184-5ea76a000ee3" providerId="ADAL" clId="{1A9F4BEB-CAD7-4B66-B692-A06C5E749B0E}" dt="2025-10-31T02:05:17.293" v="139"/>
          <ac:inkMkLst>
            <pc:docMk/>
            <pc:sldMk cId="811583974" sldId="263"/>
            <ac:inkMk id="51" creationId="{A7F99E8A-E12A-BF3A-D9B3-5D2A382C29F5}"/>
          </ac:inkMkLst>
        </pc:inkChg>
        <pc:inkChg chg="add">
          <ac:chgData name="Roberts, Elora M." userId="45f3088e-f25a-49d3-b184-5ea76a000ee3" providerId="ADAL" clId="{1A9F4BEB-CAD7-4B66-B692-A06C5E749B0E}" dt="2025-10-31T02:05:17.468" v="140"/>
          <ac:inkMkLst>
            <pc:docMk/>
            <pc:sldMk cId="811583974" sldId="263"/>
            <ac:inkMk id="52" creationId="{7ECF23A6-F8F4-AD05-2B16-900EF5BF02EB}"/>
          </ac:inkMkLst>
        </pc:inkChg>
        <pc:inkChg chg="add">
          <ac:chgData name="Roberts, Elora M." userId="45f3088e-f25a-49d3-b184-5ea76a000ee3" providerId="ADAL" clId="{1A9F4BEB-CAD7-4B66-B692-A06C5E749B0E}" dt="2025-10-31T02:05:17.635" v="141"/>
          <ac:inkMkLst>
            <pc:docMk/>
            <pc:sldMk cId="811583974" sldId="263"/>
            <ac:inkMk id="53" creationId="{E1499076-3FB4-51E0-22CB-A84DAA3E1F9D}"/>
          </ac:inkMkLst>
        </pc:inkChg>
        <pc:inkChg chg="add">
          <ac:chgData name="Roberts, Elora M." userId="45f3088e-f25a-49d3-b184-5ea76a000ee3" providerId="ADAL" clId="{1A9F4BEB-CAD7-4B66-B692-A06C5E749B0E}" dt="2025-10-31T02:05:17.777" v="142"/>
          <ac:inkMkLst>
            <pc:docMk/>
            <pc:sldMk cId="811583974" sldId="263"/>
            <ac:inkMk id="54" creationId="{412BD3A7-B798-9407-E6A9-F8BBF2B3C18A}"/>
          </ac:inkMkLst>
        </pc:inkChg>
        <pc:inkChg chg="add">
          <ac:chgData name="Roberts, Elora M." userId="45f3088e-f25a-49d3-b184-5ea76a000ee3" providerId="ADAL" clId="{1A9F4BEB-CAD7-4B66-B692-A06C5E749B0E}" dt="2025-10-31T02:05:17.927" v="143"/>
          <ac:inkMkLst>
            <pc:docMk/>
            <pc:sldMk cId="811583974" sldId="263"/>
            <ac:inkMk id="55" creationId="{63F58DA8-9C71-BEAD-844F-CB1E30E9D067}"/>
          </ac:inkMkLst>
        </pc:inkChg>
        <pc:inkChg chg="add del">
          <ac:chgData name="Roberts, Elora M." userId="45f3088e-f25a-49d3-b184-5ea76a000ee3" providerId="ADAL" clId="{1A9F4BEB-CAD7-4B66-B692-A06C5E749B0E}" dt="2025-10-31T02:06:36.319" v="164" actId="21"/>
          <ac:inkMkLst>
            <pc:docMk/>
            <pc:sldMk cId="811583974" sldId="263"/>
            <ac:inkMk id="56" creationId="{29D995BB-92E9-AB99-A431-0B332EC9C578}"/>
          </ac:inkMkLst>
        </pc:inkChg>
        <pc:inkChg chg="add">
          <ac:chgData name="Roberts, Elora M." userId="45f3088e-f25a-49d3-b184-5ea76a000ee3" providerId="ADAL" clId="{1A9F4BEB-CAD7-4B66-B692-A06C5E749B0E}" dt="2025-10-31T02:05:22.625" v="145"/>
          <ac:inkMkLst>
            <pc:docMk/>
            <pc:sldMk cId="811583974" sldId="263"/>
            <ac:inkMk id="61" creationId="{A1D6BD08-BB21-D739-4EE8-7FDD0AFC93DD}"/>
          </ac:inkMkLst>
        </pc:inkChg>
        <pc:inkChg chg="add del">
          <ac:chgData name="Roberts, Elora M." userId="45f3088e-f25a-49d3-b184-5ea76a000ee3" providerId="ADAL" clId="{1A9F4BEB-CAD7-4B66-B692-A06C5E749B0E}" dt="2025-10-31T02:06:36.319" v="164" actId="21"/>
          <ac:inkMkLst>
            <pc:docMk/>
            <pc:sldMk cId="811583974" sldId="263"/>
            <ac:inkMk id="62" creationId="{AF3900B1-6851-F3DF-0FDC-7CD522734B2E}"/>
          </ac:inkMkLst>
        </pc:inkChg>
        <pc:inkChg chg="add">
          <ac:chgData name="Roberts, Elora M." userId="45f3088e-f25a-49d3-b184-5ea76a000ee3" providerId="ADAL" clId="{1A9F4BEB-CAD7-4B66-B692-A06C5E749B0E}" dt="2025-10-31T02:05:24.558" v="147"/>
          <ac:inkMkLst>
            <pc:docMk/>
            <pc:sldMk cId="811583974" sldId="263"/>
            <ac:inkMk id="63" creationId="{3B8C145B-2456-2A9D-5D58-24D788018E7C}"/>
          </ac:inkMkLst>
        </pc:inkChg>
        <pc:inkChg chg="add del">
          <ac:chgData name="Roberts, Elora M." userId="45f3088e-f25a-49d3-b184-5ea76a000ee3" providerId="ADAL" clId="{1A9F4BEB-CAD7-4B66-B692-A06C5E749B0E}" dt="2025-10-31T02:06:36.319" v="164" actId="21"/>
          <ac:inkMkLst>
            <pc:docMk/>
            <pc:sldMk cId="811583974" sldId="263"/>
            <ac:inkMk id="64" creationId="{F03E23E6-4C3C-6626-75D6-1D2AC6B09B1B}"/>
          </ac:inkMkLst>
        </pc:inkChg>
        <pc:inkChg chg="add del">
          <ac:chgData name="Roberts, Elora M." userId="45f3088e-f25a-49d3-b184-5ea76a000ee3" providerId="ADAL" clId="{1A9F4BEB-CAD7-4B66-B692-A06C5E749B0E}" dt="2025-10-31T02:06:16.989" v="158" actId="571"/>
          <ac:inkMkLst>
            <pc:docMk/>
            <pc:sldMk cId="811583974" sldId="263"/>
            <ac:inkMk id="65" creationId="{9FF8855A-831B-CED8-DA15-579BB2B48E9D}"/>
          </ac:inkMkLst>
        </pc:inkChg>
        <pc:inkChg chg="add del">
          <ac:chgData name="Roberts, Elora M." userId="45f3088e-f25a-49d3-b184-5ea76a000ee3" providerId="ADAL" clId="{1A9F4BEB-CAD7-4B66-B692-A06C5E749B0E}" dt="2025-10-31T02:06:36.319" v="164" actId="21"/>
          <ac:inkMkLst>
            <pc:docMk/>
            <pc:sldMk cId="811583974" sldId="263"/>
            <ac:inkMk id="66" creationId="{40A99D2C-6C88-6E14-EA59-4B36F2D56308}"/>
          </ac:inkMkLst>
        </pc:inkChg>
        <pc:inkChg chg="add">
          <ac:chgData name="Roberts, Elora M." userId="45f3088e-f25a-49d3-b184-5ea76a000ee3" providerId="ADAL" clId="{1A9F4BEB-CAD7-4B66-B692-A06C5E749B0E}" dt="2025-10-31T02:05:28.042" v="151"/>
          <ac:inkMkLst>
            <pc:docMk/>
            <pc:sldMk cId="811583974" sldId="263"/>
            <ac:inkMk id="67" creationId="{29388E92-1A5C-5F19-0242-8D51FBE80475}"/>
          </ac:inkMkLst>
        </pc:inkChg>
        <pc:inkChg chg="add">
          <ac:chgData name="Roberts, Elora M." userId="45f3088e-f25a-49d3-b184-5ea76a000ee3" providerId="ADAL" clId="{1A9F4BEB-CAD7-4B66-B692-A06C5E749B0E}" dt="2025-10-31T02:05:29.112" v="152"/>
          <ac:inkMkLst>
            <pc:docMk/>
            <pc:sldMk cId="811583974" sldId="263"/>
            <ac:inkMk id="68" creationId="{E66BAAA4-A5FA-BE96-DAF5-815C633C826A}"/>
          </ac:inkMkLst>
        </pc:inkChg>
        <pc:inkChg chg="add del">
          <ac:chgData name="Roberts, Elora M." userId="45f3088e-f25a-49d3-b184-5ea76a000ee3" providerId="ADAL" clId="{1A9F4BEB-CAD7-4B66-B692-A06C5E749B0E}" dt="2025-10-31T02:06:36.319" v="164" actId="21"/>
          <ac:inkMkLst>
            <pc:docMk/>
            <pc:sldMk cId="811583974" sldId="263"/>
            <ac:inkMk id="69" creationId="{B565B000-2562-CEAF-583F-A55B3AC307DB}"/>
          </ac:inkMkLst>
        </pc:inkChg>
        <pc:inkChg chg="add del">
          <ac:chgData name="Roberts, Elora M." userId="45f3088e-f25a-49d3-b184-5ea76a000ee3" providerId="ADAL" clId="{1A9F4BEB-CAD7-4B66-B692-A06C5E749B0E}" dt="2025-10-31T02:06:27.379" v="162"/>
          <ac:inkMkLst>
            <pc:docMk/>
            <pc:sldMk cId="811583974" sldId="263"/>
            <ac:inkMk id="70" creationId="{D7635FD0-D803-98E7-2FFB-F5AB630CA4EA}"/>
          </ac:inkMkLst>
        </pc:inkChg>
        <pc:inkChg chg="add del">
          <ac:chgData name="Roberts, Elora M." userId="45f3088e-f25a-49d3-b184-5ea76a000ee3" providerId="ADAL" clId="{1A9F4BEB-CAD7-4B66-B692-A06C5E749B0E}" dt="2025-10-31T02:06:18.945" v="159"/>
          <ac:inkMkLst>
            <pc:docMk/>
            <pc:sldMk cId="811583974" sldId="263"/>
            <ac:inkMk id="71" creationId="{F1D7B5E8-034A-19C3-BD09-43FAC37E6C3F}"/>
          </ac:inkMkLst>
        </pc:inkChg>
        <pc:inkChg chg="add">
          <ac:chgData name="Roberts, Elora M." userId="45f3088e-f25a-49d3-b184-5ea76a000ee3" providerId="ADAL" clId="{1A9F4BEB-CAD7-4B66-B692-A06C5E749B0E}" dt="2025-10-31T02:06:13.848" v="156" actId="571"/>
          <ac:inkMkLst>
            <pc:docMk/>
            <pc:sldMk cId="811583974" sldId="263"/>
            <ac:inkMk id="93" creationId="{1DA9FBF0-03E1-1BB1-C746-DCDD820ACD75}"/>
          </ac:inkMkLst>
        </pc:inkChg>
        <pc:inkChg chg="add">
          <ac:chgData name="Roberts, Elora M." userId="45f3088e-f25a-49d3-b184-5ea76a000ee3" providerId="ADAL" clId="{1A9F4BEB-CAD7-4B66-B692-A06C5E749B0E}" dt="2025-10-31T02:06:13.848" v="156" actId="571"/>
          <ac:inkMkLst>
            <pc:docMk/>
            <pc:sldMk cId="811583974" sldId="263"/>
            <ac:inkMk id="101" creationId="{C7B1D014-6F9A-C6ED-7F84-9BFD45731314}"/>
          </ac:inkMkLst>
        </pc:inkChg>
        <pc:inkChg chg="add">
          <ac:chgData name="Roberts, Elora M." userId="45f3088e-f25a-49d3-b184-5ea76a000ee3" providerId="ADAL" clId="{1A9F4BEB-CAD7-4B66-B692-A06C5E749B0E}" dt="2025-10-31T02:06:13.848" v="156" actId="571"/>
          <ac:inkMkLst>
            <pc:docMk/>
            <pc:sldMk cId="811583974" sldId="263"/>
            <ac:inkMk id="109" creationId="{82ED9C38-703D-F8F7-D2DE-952527CEF29C}"/>
          </ac:inkMkLst>
        </pc:inkChg>
        <pc:inkChg chg="add del">
          <ac:chgData name="Roberts, Elora M." userId="45f3088e-f25a-49d3-b184-5ea76a000ee3" providerId="ADAL" clId="{1A9F4BEB-CAD7-4B66-B692-A06C5E749B0E}" dt="2025-10-31T02:06:16.989" v="158" actId="571"/>
          <ac:inkMkLst>
            <pc:docMk/>
            <pc:sldMk cId="811583974" sldId="263"/>
            <ac:inkMk id="121" creationId="{B7F0F04C-D61C-42AA-F21C-CC276824DF43}"/>
          </ac:inkMkLst>
        </pc:inkChg>
        <pc:inkChg chg="add">
          <ac:chgData name="Roberts, Elora M." userId="45f3088e-f25a-49d3-b184-5ea76a000ee3" providerId="ADAL" clId="{1A9F4BEB-CAD7-4B66-B692-A06C5E749B0E}" dt="2025-10-31T02:06:13.848" v="156" actId="571"/>
          <ac:inkMkLst>
            <pc:docMk/>
            <pc:sldMk cId="811583974" sldId="263"/>
            <ac:inkMk id="123" creationId="{02F5B22F-994B-B975-EE50-B8B08EA4FB14}"/>
          </ac:inkMkLst>
        </pc:inkChg>
        <pc:inkChg chg="add del">
          <ac:chgData name="Roberts, Elora M." userId="45f3088e-f25a-49d3-b184-5ea76a000ee3" providerId="ADAL" clId="{1A9F4BEB-CAD7-4B66-B692-A06C5E749B0E}" dt="2025-10-31T02:06:16.989" v="158" actId="571"/>
          <ac:inkMkLst>
            <pc:docMk/>
            <pc:sldMk cId="811583974" sldId="263"/>
            <ac:inkMk id="125" creationId="{C994CABA-7BCB-89EA-065E-75E0EFE1B83E}"/>
          </ac:inkMkLst>
        </pc:inkChg>
        <pc:inkChg chg="add del">
          <ac:chgData name="Roberts, Elora M." userId="45f3088e-f25a-49d3-b184-5ea76a000ee3" providerId="ADAL" clId="{1A9F4BEB-CAD7-4B66-B692-A06C5E749B0E}" dt="2025-10-31T02:06:16.989" v="158" actId="571"/>
          <ac:inkMkLst>
            <pc:docMk/>
            <pc:sldMk cId="811583974" sldId="263"/>
            <ac:inkMk id="127" creationId="{65A3DAFD-D8F9-913C-B059-0A76EFC00F41}"/>
          </ac:inkMkLst>
        </pc:inkChg>
        <pc:inkChg chg="add">
          <ac:chgData name="Roberts, Elora M." userId="45f3088e-f25a-49d3-b184-5ea76a000ee3" providerId="ADAL" clId="{1A9F4BEB-CAD7-4B66-B692-A06C5E749B0E}" dt="2025-10-31T02:06:13.848" v="156" actId="571"/>
          <ac:inkMkLst>
            <pc:docMk/>
            <pc:sldMk cId="811583974" sldId="263"/>
            <ac:inkMk id="129" creationId="{EF131E5F-BDC8-EC1B-DBE5-7BB935B74D15}"/>
          </ac:inkMkLst>
        </pc:inkChg>
        <pc:inkChg chg="add">
          <ac:chgData name="Roberts, Elora M." userId="45f3088e-f25a-49d3-b184-5ea76a000ee3" providerId="ADAL" clId="{1A9F4BEB-CAD7-4B66-B692-A06C5E749B0E}" dt="2025-10-31T02:06:13.848" v="156" actId="571"/>
          <ac:inkMkLst>
            <pc:docMk/>
            <pc:sldMk cId="811583974" sldId="263"/>
            <ac:inkMk id="137" creationId="{92D0C5C2-41C4-4A74-98A4-5BCCC9963F51}"/>
          </ac:inkMkLst>
        </pc:inkChg>
        <pc:inkChg chg="add del">
          <ac:chgData name="Roberts, Elora M." userId="45f3088e-f25a-49d3-b184-5ea76a000ee3" providerId="ADAL" clId="{1A9F4BEB-CAD7-4B66-B692-A06C5E749B0E}" dt="2025-10-31T02:06:16.989" v="158" actId="571"/>
          <ac:inkMkLst>
            <pc:docMk/>
            <pc:sldMk cId="811583974" sldId="263"/>
            <ac:inkMk id="139" creationId="{1C3B14E3-222C-0E56-7AB1-87D28FD3BA0E}"/>
          </ac:inkMkLst>
        </pc:inkChg>
        <pc:inkChg chg="add">
          <ac:chgData name="Roberts, Elora M." userId="45f3088e-f25a-49d3-b184-5ea76a000ee3" providerId="ADAL" clId="{1A9F4BEB-CAD7-4B66-B692-A06C5E749B0E}" dt="2025-10-31T02:06:13.848" v="156" actId="571"/>
          <ac:inkMkLst>
            <pc:docMk/>
            <pc:sldMk cId="811583974" sldId="263"/>
            <ac:inkMk id="141" creationId="{D57EC64A-F502-AAD7-EC30-EE13355D707A}"/>
          </ac:inkMkLst>
        </pc:inkChg>
        <pc:inkChg chg="add del">
          <ac:chgData name="Roberts, Elora M." userId="45f3088e-f25a-49d3-b184-5ea76a000ee3" providerId="ADAL" clId="{1A9F4BEB-CAD7-4B66-B692-A06C5E749B0E}" dt="2025-10-31T02:06:16.989" v="158" actId="571"/>
          <ac:inkMkLst>
            <pc:docMk/>
            <pc:sldMk cId="811583974" sldId="263"/>
            <ac:inkMk id="143" creationId="{6FC42E64-9CAF-1CF5-1E55-F5ADDCBB3DDE}"/>
          </ac:inkMkLst>
        </pc:inkChg>
        <pc:inkChg chg="add del">
          <ac:chgData name="Roberts, Elora M." userId="45f3088e-f25a-49d3-b184-5ea76a000ee3" providerId="ADAL" clId="{1A9F4BEB-CAD7-4B66-B692-A06C5E749B0E}" dt="2025-10-31T02:06:16.989" v="158" actId="571"/>
          <ac:inkMkLst>
            <pc:docMk/>
            <pc:sldMk cId="811583974" sldId="263"/>
            <ac:inkMk id="147" creationId="{ADF1664B-01A6-CAA8-1065-2296FBDED355}"/>
          </ac:inkMkLst>
        </pc:inkChg>
        <pc:inkChg chg="add">
          <ac:chgData name="Roberts, Elora M." userId="45f3088e-f25a-49d3-b184-5ea76a000ee3" providerId="ADAL" clId="{1A9F4BEB-CAD7-4B66-B692-A06C5E749B0E}" dt="2025-10-31T02:06:13.848" v="156" actId="571"/>
          <ac:inkMkLst>
            <pc:docMk/>
            <pc:sldMk cId="811583974" sldId="263"/>
            <ac:inkMk id="151" creationId="{FDE4F7F3-A9E8-D281-5E28-C918D5401045}"/>
          </ac:inkMkLst>
        </pc:inkChg>
        <pc:inkChg chg="add del">
          <ac:chgData name="Roberts, Elora M." userId="45f3088e-f25a-49d3-b184-5ea76a000ee3" providerId="ADAL" clId="{1A9F4BEB-CAD7-4B66-B692-A06C5E749B0E}" dt="2025-10-31T02:06:16.989" v="158" actId="571"/>
          <ac:inkMkLst>
            <pc:docMk/>
            <pc:sldMk cId="811583974" sldId="263"/>
            <ac:inkMk id="153" creationId="{A67652A7-333E-5B4D-6A7E-FB93F5B41A14}"/>
          </ac:inkMkLst>
        </pc:inkChg>
        <pc:inkChg chg="add">
          <ac:chgData name="Roberts, Elora M." userId="45f3088e-f25a-49d3-b184-5ea76a000ee3" providerId="ADAL" clId="{1A9F4BEB-CAD7-4B66-B692-A06C5E749B0E}" dt="2025-10-31T02:06:13.848" v="156" actId="571"/>
          <ac:inkMkLst>
            <pc:docMk/>
            <pc:sldMk cId="811583974" sldId="263"/>
            <ac:inkMk id="157" creationId="{E0150BC4-8EB7-3E31-A84F-92498CA73A0A}"/>
          </ac:inkMkLst>
        </pc:inkChg>
        <pc:inkChg chg="add">
          <ac:chgData name="Roberts, Elora M." userId="45f3088e-f25a-49d3-b184-5ea76a000ee3" providerId="ADAL" clId="{1A9F4BEB-CAD7-4B66-B692-A06C5E749B0E}" dt="2025-10-31T02:06:13.848" v="156" actId="571"/>
          <ac:inkMkLst>
            <pc:docMk/>
            <pc:sldMk cId="811583974" sldId="263"/>
            <ac:inkMk id="165" creationId="{771C5047-A03E-DBBA-0123-60B175E0A8D3}"/>
          </ac:inkMkLst>
        </pc:inkChg>
        <pc:inkChg chg="add del">
          <ac:chgData name="Roberts, Elora M." userId="45f3088e-f25a-49d3-b184-5ea76a000ee3" providerId="ADAL" clId="{1A9F4BEB-CAD7-4B66-B692-A06C5E749B0E}" dt="2025-10-31T02:06:26.292" v="161" actId="571"/>
          <ac:inkMkLst>
            <pc:docMk/>
            <pc:sldMk cId="811583974" sldId="263"/>
            <ac:inkMk id="171" creationId="{D22790C7-F982-0A61-0740-9F60CBF32167}"/>
          </ac:inkMkLst>
        </pc:inkChg>
        <pc:inkChg chg="add del">
          <ac:chgData name="Roberts, Elora M." userId="45f3088e-f25a-49d3-b184-5ea76a000ee3" providerId="ADAL" clId="{1A9F4BEB-CAD7-4B66-B692-A06C5E749B0E}" dt="2025-10-31T02:06:26.292" v="161" actId="571"/>
          <ac:inkMkLst>
            <pc:docMk/>
            <pc:sldMk cId="811583974" sldId="263"/>
            <ac:inkMk id="181" creationId="{F8302155-6661-A6A0-2884-FF6D7DBE744D}"/>
          </ac:inkMkLst>
        </pc:inkChg>
        <pc:inkChg chg="add del">
          <ac:chgData name="Roberts, Elora M." userId="45f3088e-f25a-49d3-b184-5ea76a000ee3" providerId="ADAL" clId="{1A9F4BEB-CAD7-4B66-B692-A06C5E749B0E}" dt="2025-10-31T02:06:26.292" v="161" actId="571"/>
          <ac:inkMkLst>
            <pc:docMk/>
            <pc:sldMk cId="811583974" sldId="263"/>
            <ac:inkMk id="189" creationId="{138F4A6C-4D4C-38DA-62F2-D9B764AE2BD7}"/>
          </ac:inkMkLst>
        </pc:inkChg>
        <pc:inkChg chg="add del">
          <ac:chgData name="Roberts, Elora M." userId="45f3088e-f25a-49d3-b184-5ea76a000ee3" providerId="ADAL" clId="{1A9F4BEB-CAD7-4B66-B692-A06C5E749B0E}" dt="2025-10-31T02:06:26.292" v="161" actId="571"/>
          <ac:inkMkLst>
            <pc:docMk/>
            <pc:sldMk cId="811583974" sldId="263"/>
            <ac:inkMk id="191" creationId="{E91CA563-032D-FE82-E494-2BA54B79CC53}"/>
          </ac:inkMkLst>
        </pc:inkChg>
        <pc:inkChg chg="add del">
          <ac:chgData name="Roberts, Elora M." userId="45f3088e-f25a-49d3-b184-5ea76a000ee3" providerId="ADAL" clId="{1A9F4BEB-CAD7-4B66-B692-A06C5E749B0E}" dt="2025-10-31T02:06:26.292" v="161" actId="571"/>
          <ac:inkMkLst>
            <pc:docMk/>
            <pc:sldMk cId="811583974" sldId="263"/>
            <ac:inkMk id="205" creationId="{EE9641B7-2DB7-CCD1-64F3-A0DD81485247}"/>
          </ac:inkMkLst>
        </pc:inkChg>
        <pc:inkChg chg="add del">
          <ac:chgData name="Roberts, Elora M." userId="45f3088e-f25a-49d3-b184-5ea76a000ee3" providerId="ADAL" clId="{1A9F4BEB-CAD7-4B66-B692-A06C5E749B0E}" dt="2025-10-31T02:06:26.292" v="161" actId="571"/>
          <ac:inkMkLst>
            <pc:docMk/>
            <pc:sldMk cId="811583974" sldId="263"/>
            <ac:inkMk id="221" creationId="{1CE05494-B02A-CCA6-A568-6B681C4CA0C1}"/>
          </ac:inkMkLst>
        </pc:inkChg>
        <pc:inkChg chg="add del">
          <ac:chgData name="Roberts, Elora M." userId="45f3088e-f25a-49d3-b184-5ea76a000ee3" providerId="ADAL" clId="{1A9F4BEB-CAD7-4B66-B692-A06C5E749B0E}" dt="2025-10-31T02:06:26.292" v="161" actId="571"/>
          <ac:inkMkLst>
            <pc:docMk/>
            <pc:sldMk cId="811583974" sldId="263"/>
            <ac:inkMk id="223" creationId="{3F5688E0-9D8E-6868-43B0-B8AA38EB8F43}"/>
          </ac:inkMkLst>
        </pc:inkChg>
        <pc:inkChg chg="add del">
          <ac:chgData name="Roberts, Elora M." userId="45f3088e-f25a-49d3-b184-5ea76a000ee3" providerId="ADAL" clId="{1A9F4BEB-CAD7-4B66-B692-A06C5E749B0E}" dt="2025-10-31T02:06:26.292" v="161" actId="571"/>
          <ac:inkMkLst>
            <pc:docMk/>
            <pc:sldMk cId="811583974" sldId="263"/>
            <ac:inkMk id="229" creationId="{ACE222D7-B43A-788B-39C5-4C6138951112}"/>
          </ac:inkMkLst>
        </pc:inkChg>
        <pc:inkChg chg="add del">
          <ac:chgData name="Roberts, Elora M." userId="45f3088e-f25a-49d3-b184-5ea76a000ee3" providerId="ADAL" clId="{1A9F4BEB-CAD7-4B66-B692-A06C5E749B0E}" dt="2025-10-31T02:06:26.292" v="161" actId="571"/>
          <ac:inkMkLst>
            <pc:docMk/>
            <pc:sldMk cId="811583974" sldId="263"/>
            <ac:inkMk id="243" creationId="{EBF70321-8FE0-E378-632B-DC348B47C3AC}"/>
          </ac:inkMkLst>
        </pc:inkChg>
        <pc:inkChg chg="add del">
          <ac:chgData name="Roberts, Elora M." userId="45f3088e-f25a-49d3-b184-5ea76a000ee3" providerId="ADAL" clId="{1A9F4BEB-CAD7-4B66-B692-A06C5E749B0E}" dt="2025-10-31T02:06:26.292" v="161" actId="571"/>
          <ac:inkMkLst>
            <pc:docMk/>
            <pc:sldMk cId="811583974" sldId="263"/>
            <ac:inkMk id="247" creationId="{CB0F89D4-0198-736D-EC28-7F88FB9B5421}"/>
          </ac:inkMkLst>
        </pc:inkChg>
      </pc:sldChg>
    </pc:docChg>
  </pc:docChgLst>
  <pc:docChgLst>
    <pc:chgData name="Roberts, Elora M." userId="45f3088e-f25a-49d3-b184-5ea76a000ee3" providerId="ADAL" clId="{A0588054-2164-5C8A-B4F3-6FBC3914F230}"/>
    <pc:docChg chg="undo custSel addSld delSld modSld">
      <pc:chgData name="Roberts, Elora M." userId="45f3088e-f25a-49d3-b184-5ea76a000ee3" providerId="ADAL" clId="{A0588054-2164-5C8A-B4F3-6FBC3914F230}" dt="2025-10-28T22:18:25.176" v="2573" actId="20577"/>
      <pc:docMkLst>
        <pc:docMk/>
      </pc:docMkLst>
      <pc:sldChg chg="modSp mod">
        <pc:chgData name="Roberts, Elora M." userId="45f3088e-f25a-49d3-b184-5ea76a000ee3" providerId="ADAL" clId="{A0588054-2164-5C8A-B4F3-6FBC3914F230}" dt="2025-10-28T21:48:32.708" v="614" actId="20577"/>
        <pc:sldMkLst>
          <pc:docMk/>
          <pc:sldMk cId="2786887725" sldId="257"/>
        </pc:sldMkLst>
        <pc:spChg chg="mod">
          <ac:chgData name="Roberts, Elora M." userId="45f3088e-f25a-49d3-b184-5ea76a000ee3" providerId="ADAL" clId="{A0588054-2164-5C8A-B4F3-6FBC3914F230}" dt="2025-10-28T21:35:36.537" v="86" actId="313"/>
          <ac:spMkLst>
            <pc:docMk/>
            <pc:sldMk cId="2786887725" sldId="257"/>
            <ac:spMk id="7" creationId="{3FD8BEFC-5361-6E45-9F67-F8AB013EE210}"/>
          </ac:spMkLst>
        </pc:spChg>
        <pc:spChg chg="mod">
          <ac:chgData name="Roberts, Elora M." userId="45f3088e-f25a-49d3-b184-5ea76a000ee3" providerId="ADAL" clId="{A0588054-2164-5C8A-B4F3-6FBC3914F230}" dt="2025-10-28T21:35:45.167" v="106" actId="20577"/>
          <ac:spMkLst>
            <pc:docMk/>
            <pc:sldMk cId="2786887725" sldId="257"/>
            <ac:spMk id="8" creationId="{35656CE8-39BA-9E45-BC9D-0DA0AC5A3A61}"/>
          </ac:spMkLst>
        </pc:spChg>
        <pc:spChg chg="mod">
          <ac:chgData name="Roberts, Elora M." userId="45f3088e-f25a-49d3-b184-5ea76a000ee3" providerId="ADAL" clId="{A0588054-2164-5C8A-B4F3-6FBC3914F230}" dt="2025-10-28T21:35:57.320" v="134" actId="114"/>
          <ac:spMkLst>
            <pc:docMk/>
            <pc:sldMk cId="2786887725" sldId="257"/>
            <ac:spMk id="9" creationId="{FCD56FDE-4A25-4D4E-9B33-E85ECC5979B5}"/>
          </ac:spMkLst>
        </pc:spChg>
        <pc:spChg chg="mod">
          <ac:chgData name="Roberts, Elora M." userId="45f3088e-f25a-49d3-b184-5ea76a000ee3" providerId="ADAL" clId="{A0588054-2164-5C8A-B4F3-6FBC3914F230}" dt="2025-10-28T21:48:32.708" v="614" actId="20577"/>
          <ac:spMkLst>
            <pc:docMk/>
            <pc:sldMk cId="2786887725" sldId="257"/>
            <ac:spMk id="10" creationId="{BE040858-7981-AA4F-880B-5CEA8DD5152B}"/>
          </ac:spMkLst>
        </pc:spChg>
        <pc:spChg chg="mod">
          <ac:chgData name="Roberts, Elora M." userId="45f3088e-f25a-49d3-b184-5ea76a000ee3" providerId="ADAL" clId="{A0588054-2164-5C8A-B4F3-6FBC3914F230}" dt="2025-10-28T21:47:36.107" v="582" actId="20577"/>
          <ac:spMkLst>
            <pc:docMk/>
            <pc:sldMk cId="2786887725" sldId="257"/>
            <ac:spMk id="11" creationId="{7904B505-9C89-8449-A8D8-C710CF57D496}"/>
          </ac:spMkLst>
        </pc:spChg>
        <pc:spChg chg="mod">
          <ac:chgData name="Roberts, Elora M." userId="45f3088e-f25a-49d3-b184-5ea76a000ee3" providerId="ADAL" clId="{A0588054-2164-5C8A-B4F3-6FBC3914F230}" dt="2025-10-28T21:48:29.055" v="612" actId="404"/>
          <ac:spMkLst>
            <pc:docMk/>
            <pc:sldMk cId="2786887725" sldId="257"/>
            <ac:spMk id="15" creationId="{86EBED1E-6C42-6C41-B07C-A69F2E09EB54}"/>
          </ac:spMkLst>
        </pc:spChg>
      </pc:sldChg>
      <pc:sldChg chg="modSp add mod">
        <pc:chgData name="Roberts, Elora M." userId="45f3088e-f25a-49d3-b184-5ea76a000ee3" providerId="ADAL" clId="{A0588054-2164-5C8A-B4F3-6FBC3914F230}" dt="2025-10-28T22:05:28.545" v="2203"/>
        <pc:sldMkLst>
          <pc:docMk/>
          <pc:sldMk cId="981806759" sldId="261"/>
        </pc:sldMkLst>
        <pc:spChg chg="mod">
          <ac:chgData name="Roberts, Elora M." userId="45f3088e-f25a-49d3-b184-5ea76a000ee3" providerId="ADAL" clId="{A0588054-2164-5C8A-B4F3-6FBC3914F230}" dt="2025-10-28T21:49:30.290" v="687" actId="20577"/>
          <ac:spMkLst>
            <pc:docMk/>
            <pc:sldMk cId="981806759" sldId="261"/>
            <ac:spMk id="7" creationId="{E07B61A1-90D7-ED4B-58F0-8FB47E011743}"/>
          </ac:spMkLst>
        </pc:spChg>
        <pc:spChg chg="mod">
          <ac:chgData name="Roberts, Elora M." userId="45f3088e-f25a-49d3-b184-5ea76a000ee3" providerId="ADAL" clId="{A0588054-2164-5C8A-B4F3-6FBC3914F230}" dt="2025-10-28T21:49:38.341" v="708" actId="20577"/>
          <ac:spMkLst>
            <pc:docMk/>
            <pc:sldMk cId="981806759" sldId="261"/>
            <ac:spMk id="8" creationId="{CCFBD5F6-0533-D597-C687-A5C1AF636803}"/>
          </ac:spMkLst>
        </pc:spChg>
        <pc:spChg chg="mod">
          <ac:chgData name="Roberts, Elora M." userId="45f3088e-f25a-49d3-b184-5ea76a000ee3" providerId="ADAL" clId="{A0588054-2164-5C8A-B4F3-6FBC3914F230}" dt="2025-10-28T21:49:48.369" v="728" actId="114"/>
          <ac:spMkLst>
            <pc:docMk/>
            <pc:sldMk cId="981806759" sldId="261"/>
            <ac:spMk id="9" creationId="{73FCC312-47A1-F658-9AD5-958A7B35DF0B}"/>
          </ac:spMkLst>
        </pc:spChg>
        <pc:spChg chg="mod">
          <ac:chgData name="Roberts, Elora M." userId="45f3088e-f25a-49d3-b184-5ea76a000ee3" providerId="ADAL" clId="{A0588054-2164-5C8A-B4F3-6FBC3914F230}" dt="2025-10-28T22:00:23.403" v="1588" actId="20577"/>
          <ac:spMkLst>
            <pc:docMk/>
            <pc:sldMk cId="981806759" sldId="261"/>
            <ac:spMk id="10" creationId="{344C8BB0-7992-1CCF-869E-4785AC7ACEF3}"/>
          </ac:spMkLst>
        </pc:spChg>
        <pc:spChg chg="mod">
          <ac:chgData name="Roberts, Elora M." userId="45f3088e-f25a-49d3-b184-5ea76a000ee3" providerId="ADAL" clId="{A0588054-2164-5C8A-B4F3-6FBC3914F230}" dt="2025-10-28T22:05:28.545" v="2203"/>
          <ac:spMkLst>
            <pc:docMk/>
            <pc:sldMk cId="981806759" sldId="261"/>
            <ac:spMk id="11" creationId="{27445E0E-E0DF-85A9-63BE-7A81D37AAC7E}"/>
          </ac:spMkLst>
        </pc:spChg>
      </pc:sldChg>
      <pc:sldChg chg="modSp add mod">
        <pc:chgData name="Roberts, Elora M." userId="45f3088e-f25a-49d3-b184-5ea76a000ee3" providerId="ADAL" clId="{A0588054-2164-5C8A-B4F3-6FBC3914F230}" dt="2025-10-28T22:10:11.217" v="2215" actId="20577"/>
        <pc:sldMkLst>
          <pc:docMk/>
          <pc:sldMk cId="3590765243" sldId="262"/>
        </pc:sldMkLst>
        <pc:spChg chg="mod">
          <ac:chgData name="Roberts, Elora M." userId="45f3088e-f25a-49d3-b184-5ea76a000ee3" providerId="ADAL" clId="{A0588054-2164-5C8A-B4F3-6FBC3914F230}" dt="2025-10-28T22:01:15.063" v="1660" actId="20577"/>
          <ac:spMkLst>
            <pc:docMk/>
            <pc:sldMk cId="3590765243" sldId="262"/>
            <ac:spMk id="7" creationId="{6B102ACD-82EE-24FD-84DD-C05F3A1EF1EF}"/>
          </ac:spMkLst>
        </pc:spChg>
        <pc:spChg chg="mod">
          <ac:chgData name="Roberts, Elora M." userId="45f3088e-f25a-49d3-b184-5ea76a000ee3" providerId="ADAL" clId="{A0588054-2164-5C8A-B4F3-6FBC3914F230}" dt="2025-10-28T22:01:24.346" v="1675" actId="20577"/>
          <ac:spMkLst>
            <pc:docMk/>
            <pc:sldMk cId="3590765243" sldId="262"/>
            <ac:spMk id="8" creationId="{4B5D7710-C4DC-9BE6-B686-70AC06537503}"/>
          </ac:spMkLst>
        </pc:spChg>
        <pc:spChg chg="mod">
          <ac:chgData name="Roberts, Elora M." userId="45f3088e-f25a-49d3-b184-5ea76a000ee3" providerId="ADAL" clId="{A0588054-2164-5C8A-B4F3-6FBC3914F230}" dt="2025-10-28T22:01:29.383" v="1681" actId="20577"/>
          <ac:spMkLst>
            <pc:docMk/>
            <pc:sldMk cId="3590765243" sldId="262"/>
            <ac:spMk id="9" creationId="{E3C6F53D-3FCC-7347-2897-7B58C27B1431}"/>
          </ac:spMkLst>
        </pc:spChg>
        <pc:spChg chg="mod">
          <ac:chgData name="Roberts, Elora M." userId="45f3088e-f25a-49d3-b184-5ea76a000ee3" providerId="ADAL" clId="{A0588054-2164-5C8A-B4F3-6FBC3914F230}" dt="2025-10-28T22:10:11.217" v="2215" actId="20577"/>
          <ac:spMkLst>
            <pc:docMk/>
            <pc:sldMk cId="3590765243" sldId="262"/>
            <ac:spMk id="10" creationId="{37E67602-6C64-EEC0-3503-22FC33C1A041}"/>
          </ac:spMkLst>
        </pc:spChg>
        <pc:spChg chg="mod">
          <ac:chgData name="Roberts, Elora M." userId="45f3088e-f25a-49d3-b184-5ea76a000ee3" providerId="ADAL" clId="{A0588054-2164-5C8A-B4F3-6FBC3914F230}" dt="2025-10-28T22:05:26.951" v="2202" actId="21"/>
          <ac:spMkLst>
            <pc:docMk/>
            <pc:sldMk cId="3590765243" sldId="262"/>
            <ac:spMk id="11" creationId="{11498F19-1AD7-3C96-6C19-B84F7B992A6C}"/>
          </ac:spMkLst>
        </pc:spChg>
      </pc:sldChg>
      <pc:sldChg chg="modSp add mod">
        <pc:chgData name="Roberts, Elora M." userId="45f3088e-f25a-49d3-b184-5ea76a000ee3" providerId="ADAL" clId="{A0588054-2164-5C8A-B4F3-6FBC3914F230}" dt="2025-10-28T22:18:25.176" v="2573" actId="20577"/>
        <pc:sldMkLst>
          <pc:docMk/>
          <pc:sldMk cId="811583974" sldId="263"/>
        </pc:sldMkLst>
        <pc:spChg chg="mod">
          <ac:chgData name="Roberts, Elora M." userId="45f3088e-f25a-49d3-b184-5ea76a000ee3" providerId="ADAL" clId="{A0588054-2164-5C8A-B4F3-6FBC3914F230}" dt="2025-10-28T22:10:50.799" v="2233"/>
          <ac:spMkLst>
            <pc:docMk/>
            <pc:sldMk cId="811583974" sldId="263"/>
            <ac:spMk id="7" creationId="{618B370D-186D-9CDE-1FAF-616E99D6984A}"/>
          </ac:spMkLst>
        </pc:spChg>
        <pc:spChg chg="mod">
          <ac:chgData name="Roberts, Elora M." userId="45f3088e-f25a-49d3-b184-5ea76a000ee3" providerId="ADAL" clId="{A0588054-2164-5C8A-B4F3-6FBC3914F230}" dt="2025-10-28T22:10:56.357" v="2240" actId="20577"/>
          <ac:spMkLst>
            <pc:docMk/>
            <pc:sldMk cId="811583974" sldId="263"/>
            <ac:spMk id="8" creationId="{7FEA5201-343C-5FD8-5088-81BFE07CC16F}"/>
          </ac:spMkLst>
        </pc:spChg>
        <pc:spChg chg="mod">
          <ac:chgData name="Roberts, Elora M." userId="45f3088e-f25a-49d3-b184-5ea76a000ee3" providerId="ADAL" clId="{A0588054-2164-5C8A-B4F3-6FBC3914F230}" dt="2025-10-28T22:11:01.372" v="2247" actId="20577"/>
          <ac:spMkLst>
            <pc:docMk/>
            <pc:sldMk cId="811583974" sldId="263"/>
            <ac:spMk id="9" creationId="{2E53FA64-D9F4-3A02-F44E-86F350C36B33}"/>
          </ac:spMkLst>
        </pc:spChg>
        <pc:spChg chg="mod">
          <ac:chgData name="Roberts, Elora M." userId="45f3088e-f25a-49d3-b184-5ea76a000ee3" providerId="ADAL" clId="{A0588054-2164-5C8A-B4F3-6FBC3914F230}" dt="2025-10-28T22:18:25.176" v="2573" actId="20577"/>
          <ac:spMkLst>
            <pc:docMk/>
            <pc:sldMk cId="811583974" sldId="263"/>
            <ac:spMk id="10" creationId="{C8953F02-7401-912F-AFBE-F34795A5F737}"/>
          </ac:spMkLst>
        </pc:spChg>
        <pc:spChg chg="mod">
          <ac:chgData name="Roberts, Elora M." userId="45f3088e-f25a-49d3-b184-5ea76a000ee3" providerId="ADAL" clId="{A0588054-2164-5C8A-B4F3-6FBC3914F230}" dt="2025-10-28T22:13:25.298" v="2566" actId="20577"/>
          <ac:spMkLst>
            <pc:docMk/>
            <pc:sldMk cId="811583974" sldId="263"/>
            <ac:spMk id="11" creationId="{33BE6DB7-92C2-7AFA-9B90-242C38A8CCF9}"/>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7:17.339"/>
    </inkml:context>
    <inkml:brush xml:id="br0">
      <inkml:brushProperty name="width" value="0.08571" units="cm"/>
      <inkml:brushProperty name="height" value="0.08571" units="cm"/>
    </inkml:brush>
  </inkml:definitions>
  <inkml:trace contextRef="#ctx0" brushRef="#br0">74 721 12079,'0'15'606,"0"0"1,0 1-212,0 4 0,0-4-98,0 3 0,0 3 97,0-3 0,0 6-195,0-6 1,0 8-14,0-3 1,0 2-85,0-1 0,0 1 94,0-7 0,5 6-14,0-6 1,0 3-4,-5-3 1,0-2-100,0 2 0,0-2 29,0-3 1,1 6-7,4-1 1,-3 6 51,3-5 0,-4 4-5,-1-4 0,0 4 1,0-4 0,0 4-24,0-4 0,5 1-12,0-1 1,0-4-2,-5 4 1,0 1-78,0-2 1,5 6 53,0-5 1,0 6-80,-5-2 0,0-1 53,0 2 0,1-1-66,4 5 0,-3-4 36,3-1 0,-2 1 23,2 4 0,-3 1-9,3-1 0,-4-4 1,-1-1 0,2-1-6,3 1 0,-4 3-24,4-8 1,-1 6-76,0-6 1,-2 6 68,3-6 0,-3 6-14,-2-5 1,1 6 121,4-2 0,-3-1-31,3 2 0,-4-6 9,-1 6 1,5-7-32,0 1 1,0-1 7,-5 2 0,0-4-27,0 4 1,5-4 1,0-1 1,0-1-17,-5 1 0,5 0 0,0-1-35,-1 1 0,-4 0-35,0 0 1,5-1 52,0 1 0,0 0-5,-5-1 1,0 3-1,0 2 0,2-6 0,3 7 1,-4-7 1,4 7 0,-3-4-23,-2-1 1,0-1-2,0 1 1,5 0-8,0-1 0,0 3-7,-5 2 0,0-2 29,0 2 0,0-2 21,0-3 1,1 6 4,4 0 1,-3-1-27,3-4 0,-4 1 5,-1 4 0,0-4-22,0 4 0,0 1-64,0-1 0,0 4 16,0-4 0,0 4 19,0-4 0,0 4-83,0-4 1,0 6 40,0-2 1,0-1-5,0 2 1,2-6 27,3 6 1,-4-1-4,4 6 0,-3-6 26,-2 1 1,0-1 5,0 6 0,0 4 52,0 0 1,0 1-2,0-6 0,0 0 9,0 1 1,0-1-26,0 1 1,0 4 9,0 0 0,0 1-42,0-6 1,0 0-3,0 1 0,0-1-8,0 0 0,0 3-11,0 2 0,2-3 44,2 3 1,-2-1-7,3 1 0,-3-3-4,-2 3 1,0-3 8,0-1 1,0 1 6,0 3 0,5-3-24,-1 4 0,1-3 4,-5 2 1,0-2 12,0 2 1,0-3 1,0-2 1,0 2 4,0 4 1,0-4-7,0 3 0,0-1 1,0 1 0,0-5-2,0 1 1,0 4 3,0-5 0,0 4 7,0-4 0,0 1 2,0-1 0,0 1-7,0-1 1,0 0-3,0 1 0,5 1-2,0 3 0,0-1-26,-5 6 0,0-1-5,0 1 1,0-2 54,0-2 1,0-3 0,0 7 1,0-6-27,0 1 1,0-1 1,0 1 0,0-3-62,0 4 1,0 1-14,0-2 1,0 7 54,0-2 1,2-1 44,3 1 0,-4-5-5,4 5 0,-3-1-14,-2 1 1,0 2 4,0-7 1,0 5 12,0-4 1,0 4 12,0-5 1,0 5-17,0-4 0,0 1 11,0-2 1,0-1-66,0 6 1,0-5 46,0 5 0,0-6-22,0 1 0,0 2-9,0-2 0,1 1-5,4-6 1,-3 2 16,3 3 1,-4-3-3,-1 4 0,0-3-8,0 3 1,0-3-5,0 8 1,2-6 46,3 5 1,-3-6-35,2 1 1,-2 2 2,-2-2 1,0 2 23,0-1 0,0-4 4,0 3 0,5-3-24,0-2 0,0 1 3,-5-1 1,0 0-5,0 1 1,0-1 0,0 1 1,0-4-29,0 3 0,1-3 26,4 9 0,-3-4-2,3-2 0,-3 0-4,-2 1 0,0-1-4,0 1 1,4-6-45,1 1 1,0-2-5,-5 1 1,0 4 16,0-4 0,0-1-11,0 2 0,0-6-1,0 6 0,0-2 35,0 1 1,0 2-4,0-6 0,5 4 7,0-4 0,0 1 3,-5-1 0,0-2-4,0 6 1,0-4-7,0 4 1,0-6 2,0 2 0,0 1-1,0-1 1,0 1-13,0-1 0,2-2-3,2 6 0,-2-6-3,3 2 1,-3 1 24,-2-2 0,0 3-3,0-3 1,0-2-27,0 2 0,0-3 2,0-1 1,0 2-44,0 2 1,1-3 5,4 4 0,-3-4 32,3-1 0,-4 5 39,-1-1 0,0 1 81,0-5 0,0-1-48,0 1 1,0 0 14,0-1 0,5-4-40,0 0 1,0 0 13,-5 4 1,0 1 29,0 0-23,0 0 0,0-1 29,0 1 1,0-5-55,0 0 1,0-6-9,0 6-22,0 0 1,0 5-70,0-1 0,0-4 67,0 0 11,0 0 0,5 5-42,0-1 26,0 1 1,-5 0 18,0-1 0,0-4 39,0 0-8,0 0-7,0 4 0,0-4 14,0 0-42,0-7-7,0 10 3,0-4 0,0 5-9,0 1 0,0-5 15,0 0 0,0-6 14,0 6 5,0 0 17,0 5 5,0-1-7,0 1 0,5-5 24,0 0 28,-1-7-31,-4 10 1,0-10 34,0 7-12,0-7 0,0 6 58,0-5 43,7-2 29,-5 11-106,4-11 0,-6 6 100,0-3 87,0-3-147,7 4 0,-4-1 370,7 0-348,-7 0 0,5-4 3,-3 4 1,-2-3 2,7 3-163,-7-4 0,10-1 60,-3 0 1,-2 0-137,2 0 1,-5 0-46,5 0 94,0 0 1,4 0 19,1 0 1,-5 0-20,0 0 12,-1 0 0,6 0 29,0 0 0,-5 0 3,-1 0 0,1 0 52,5 0 1,0-4 8,-1-1 0,1 0 53,0 5 0,-5 0-4,-1 0 0,1 0-16,5 0 0,0 0-9,-1 0 0,1 0 90,0 0 1,4 0-95,1 0 1,1 0 7,-1 0 0,-4 0-51,4 0 0,-2 0-93,1 0 0,-2-5 23,2 0 0,-3 0 82,-1 5 0,0 0-13,0 0 0,-1 0 24,1 0 0,1 0-2,4 0 1,-4 0-36,4 0 1,-4 0 7,-1 0 0,0 0-24,-1 0 0,3 0-65,2 0 0,-2 0-27,2 0 1,2 0 37,-1 0 0,1 0 24,-1 0 0,-2 0 12,6 0 0,-4 0-12,4 0 0,-4 0-39,4 0 1,-4 0 2,5 0 0,-8 0 38,3 0 0,1 0-2,-1 0 0,1 0-12,-1 0 0,-4 0 13,4 0 0,-2 0 5,1 0 1,-2 0 1,2 0 0,-1 0 2,2 0 1,-4 0 33,4 0 0,1 0 6,-1 0 1,4 0-28,-4 0 1,6 2 10,-2 3 1,-1-4 7,2 4 1,-1-3-4,5-2 1,1 0 0,-1 0 1,-3 0-21,4 0 0,-9 0-1,8 0 0,-2 0 4,2 0 0,-5 0-4,1 0 0,-2 0-2,1 0 0,4 0-1,-3 0 1,-3 0-5,3 0 1,-1 0 18,6 0 1,-6 0 1,1 0 1,-1-5 29,6 0 0,-1 0 5,1 5 0,-1 0-17,0 0 0,-4-2 5,-1-2 0,1 2-11,4-3 0,-1 3 5,-3 2 1,1 0-15,-7 0 1,6-5-18,-6 1 1,6-1-7,-6 5 1,6 0 5,-5 0 0,4 0-5,-4 0 0,6 0 49,-2 0 0,-1 0 7,2 0 1,-1 0-18,6 0 0,-6-2 6,1-3 0,-1 3 96,5-2 1,1 2-59,-1 2 1,-4 0-5,-1 0 0,1 0-42,4 0 0,-4-2-6,-1-3 0,-1 4-30,1-4 0,4 3-14,-3 2 0,2 0 9,3 0 0,-2 0-15,-4 0 1,9 0-15,-4 0 1,4 0-7,-4 0 1,6-5 31,-1 0 1,2 1 30,-2 4 0,-3 0 4,3 0 1,-3-5-23,-1 0 0,-1 0 5,1 5 0,-1-2-15,0-3 1,1 4 2,-1-4 1,1 3-104,-1 2 1,5-1 65,1-4 0,1 3-4,-2-3 0,-3 3 1,3 2 1,-3-1-11,-1-4 1,2 3 40,-2-3 0,2 4-7,-7 1 0,8-2 38,1-3 1,-5 4 19,-4-4 1,-1 3 71,6 2 1,-1-5-54,0 0 0,6-1-43,-1 1 0,2 3-6,-2-3 1,-3 4-4,4 1 1,-3-5-24,3 0 0,-4 0-11,3 5 0,-3-2 4,-2-3 0,1 4-13,-1-4 0,0 3 34,1 2 0,-2 0 0,-4 0 0,9 0 2,-4 0 1,4-1 4,-4-4 1,6 3 0,-1-3 1,5 4 25,-5 1 0,6 0 6,-6 0 0,5-5-16,-5 0 1,2 0 3,-1 5 1,-4 0 16,3 0 1,2 0-31,-2 0 0,7-5 1,-2 0 0,4 0-10,1 5 0,0 0-1,0 0 0,0-1 26,0-4 1,2 3-5,3-3 1,-8 3-28,3 2 0,-3 0 3,3 0 0,5-4-18,0-1 0,1 0 25,-1 5 0,4 0-1,5 0 0,-4 0 44,0 0 1,-6 0-2,1 0 1,-2 0 15,2 0 0,-2 0 7,7 0 0,0 0-61,5 0 1,0 0 0,-1 0 1,1 0 110,0 0 0,-2 0-125,-3 0 0,5 0 1,0 0 0,-1 0-2,6 0 1,-3 0-11,-3 0 0,1 0-8,0 0 0,0 0-92,0 0 0,-6 0 52,1 0 1,-5 0-17,5 0 0,0 0 82,5 0 0,-5 0-6,0 0 0,-2 0 6,2 0 1,-3 0-19,-7 0 1,-2 0 4,-3 0 1,4 0-16,-4 0 1,-1 0 5,1 0 1,-2 5 18,2 0 0,2-1-5,-6-4 1,4 0 12,-5 0 1,5 0-22,-4 0 0,-1 2 125,-5 3 0,1-3-36,-1 3 1,1-4-24,-1-1 0,0 0-9,1 0 0,-1 0 20,0 0 0,6 0-42,-1 0 1,0-5-21,-4 0 1,4 0-92,0 5 1,1 0 113,-6 0 1,0-1-162,1-4 0,-6 3 47,1-3 0,-6 4 44,6 1 1,-2 0 36,1 0 0,2 0-6,-6 0 0,5 0 26,-6 0 0,6 0 17,-6 0 0,7 0 31,-1 0 1,-2 0-53,1 0 1,1 0 4,4 0 1,-4 0-22,-1 0 0,-4 0-8,4 0 1,1 0 15,4 0 0,-4 0-4,-1 0 1,-1 0-7,1 0 0,3 0 0,-8 0 1,6 0-38,-6 0 0,6 0 36,-6 0 0,6 0 20,-5 0 0,6 0-9,-2 0 1,-1 0 2,2 0 1,-1 0-2,5 0 1,1 0-1,-1 0 0,1 0-8,-1 0 1,0 0 1,1 0 0,-1-2-86,1-3 0,-6 4 90,1-4 0,-1 3-5,5 2 1,-4 0 1,-1 0 0,-6 0 4,2 0 0,1 0 14,-1 0 1,4 0 3,-4 0 0,6 0-11,-1 0 1,-3 0 7,3 0 0,-2 0-2,1 0 1,4 0-10,-3 0 0,2 0-4,3 0 0,-6 0-18,1 0 0,-2 5-5,1 0 1,4 0 1,-4-5 1,3 0-7,-3 0 1,2 0 16,-6 0 0,6 0 0,-2 0 0,-1 0 123,2 0 0,-1 0-117,6 0 1,-1 0 126,0 0 0,1 0-128,-1 0 1,1 0 5,-1 0 0,5 1 1,1 4 1,1-3-12,-2 3 0,-3-4-5,3-1 1,-1 0-13,1 0 1,-3 0 11,3 0 1,-2 0 6,-3 0 0,2 5-2,3 0 1,-1 0 1,6-5 0,0 0 4,5 0 0,-1 0 14,-4 0 0,4 0 2,-4 0 0,2 0-14,-2 0 1,2 0 2,-7 0 1,5 0 6,-5 0 0,6 0-16,-6 0 1,5 0-97,-5 0 0,7 0 90,-2 0 0,-1 0-6,1 0 0,-5 2 24,6 3 0,-6-4-2,5 4 1,-6-3-4,1-2 1,-3 0 4,-1 0 0,-3 0-17,-2 0 1,3 0 10,-4 0 1,4 0 3,1 0 1,1 0-3,-1 0 1,0 0-3,1 0 0,-1 0 2,1 0 1,-1 0-2,0 0 1,1 0-11,-1 0 0,1 0 1,-1 0 0,-1 0-82,-4 0 1,4 0 66,-3 0 1,-3 0-7,3 0 1,-6 0-1,6 0 1,-5 0-6,4 0 0,1 0 30,4 0 0,0 0 3,1 0 0,-1 0 30,1 0 0,-1 0 8,0 0 0,1 0 33,-1 0 1,1 0-59,-1 0 0,0 0 8,1 0 0,-1 0 9,1 0 1,-3 0 5,-2 0 0,3 0-30,-4 0 0,1 0-5,4 0 0,-3 0-3,8 0 1,-1 0-6,1 0 1,2 0-18,3 0 1,4 0 11,-4 0 1,-1 0-6,1 0 1,-2 0 14,3 0 1,1 0-2,-7 0 0,5 0 26,-5 0 0,7 0 4,-2 0 1,5 0 33,5 0 1,-1 0 13,6 0 1,-2 0-15,2 0 0,3 0-47,-3 0 0,-3 0 6,-2 0 0,3 0 4,2 0 0,3-2-1,2-3 0,4 4 33,1-4 0,5 3-7,-6 2 1,1 0 19,-5 0 0,1 0-39,4 0 1,3 0 12,6 0 0,1 0-17,-1 0 0,-6 0-1,-3 0 1,3-5-111,2 0 0,-2 0 100,1 5 0,-1 0-2,2 0 0,1-1-8,-6-4 0,-1 3 12,-4-3 0,0 4-5,0 1 0,0 0 190,-1 0 0,6 0-108,0 0 1,-1 0 75,-4 0 0,-5 0-119,0 0 1,-7-5-39,2 0 0,-3 0 45,-2 5 0,0 0-7,0 0 0,0 0-7,1 0 1,-6 0-94,0 0 0,-6-5 170,1 0 0,-3 0-24,-2 5 0,-6 0-101,-3 0 0,-4 0 5,-1 0 0,0 0 0,-1 0 0,-4 0 31,0 0-20,-7 0 204,10 0-185,-11 0 391,4 0-24,-6 0-32,7 0-290,-5 0 1,9-1 9,-6-4 1,1 3-31,-1-3 1,-1 4-138,5 1 1,1 0 56,5 0 0,0-5 73,-1 0 1,1 0-114,0 5 0,4-2 40,1-3 0,6 4-67,-2-4 0,4 3 40,2 2 1,1 0-3,3 0 1,-1-1-6,6-4 1,-6 3-4,1-3 1,2 4-4,-2 1 0,2 0-23,-2 0 1,-3 0-31,4 0 0,2 0 59,2 0 1,1-2 18,4-3 0,-4 3 5,9-3 0,2 4 77,-2 1 0,2 0-25,-2 0 0,-4-5 19,4 0 1,2-1-25,-2 1 1,7 3 3,-2-3 1,4-1-20,6 1 1,-4-2 15,4 2 0,-3 4-103,-3-4 1,-4-2 39,0 2 0,0 0-118,5 5 0,0-5 110,-1 1 0,1-3-83,0 2 1,0 4 86,0-4 1,-7 1-7,-3-1 0,2 2-2,-2-7 1,0 7-23,-5-2 1,5-1 109,0 1 1,0-2-96,-5 2 1,-5 4 9,0-4 0,-6-2-20,1 2 0,-8 0-72,-1 5 1,-7-4 53,1-1 1,-4-2-289,-5 2 369,3 4 1,-10-6 105,7 7 365,-7 0-46,4 0 279,-7 0 393,0 0-1056,6 0 0,2 0 8,7 0 1,0 0-85,-1 0 1,3 0 5,2 0 1,-1 0-139,7 0 0,-2-5 68,1 0 0,4 0-15,-4 5 1,4 0 4,2 0 0,-1 0 79,0 0 0,1 0-136,-1 0 0,-4 0 66,-1 0 0,-1 0-25,2 0 0,-3 0 69,-2 0 0,-4 0 0,4 0 1,-4 0 31,-1 0 0,5 0 73,-1 0 0,7 0 238,-1 0 0,-2 0-131,1 0 1,6 0 138,4 0 1,7 0-17,-2 0 1,3-5-14,3 1 0,-1-1-92,0 5 1,0 0-14,0 0 0,0 0-81,0 0 1,0-2-188,0-3 0,-5 4-85,1-4 0,-1 3 102,5 2 0,-2 0-42,-2 0 0,0 0-45,-5 0 0,-1 0 9,-5 0 1,1 0 72,-1 0 1,-4 0 31,-1 0 0,-6 0 26,2 0 1,-4 0-55,-1 0 125,0 0-150,-1 0 190,-6 0-76,-1 0 415,-7 0-9,0 0-1,2-7-425,2-2 0,-2 0 0,3 0 1,-3-1 31,-2-5 0,0 0 13,0 1 0,0-1-25,0 0 1,0-4 8,0-1 0,5-6 80,-1 2 0,1-4-82,-5-2 1,2-6-76,3-3 0,-2-3 74,7-2 1,-5-2-75,5-3 1,-7 2 59,2-7 1,-2 5-10,2-5 0,-3 2 30,3-2 1,-2-3 5,2 3 1,-4-8-28,4-2 1,-3-5-1,-2 6 0,0-6 21,0 5 0,5-6-169,0 1 1,0 2 105,-5-1 0,0 1 100,0-2 1,0-3 1,0 4 0,0-4-6,0-1 0,0 4 8,0 0 1,0 1 11,0-6 0,-5 1-47,0-1 1,0 1 90,5-1 1,-5-4-84,0-1 1,-5 1 6,5 5 0,-1-4-28,1 3 0,3-7-13,-3 7 1,2-3 16,-2 4 1,4-6-13,-4 1 0,-2-2-32,2 2 0,0 3 42,5-4 1,-5 7 4,1-1 0,-1 3 5,5-9 1,-2 4 0,-3 2 0,3-1-11,-2 1 0,2 1 2,2 3 1,-2-3 9,-3 4 0,4 1 1,-4-2 1,3 2-12,2-1 0,-5 1 3,0 3 1,1 3-20,4-2 1,0 2-26,0 3 0,0-1-8,0 0 0,-5 0 31,0 0 1,0 2-4,5 3 0,0-1 19,0 6 0,-2-2 2,-3 2 0,4 3 26,-4-3 1,3-1-40,2 1 1,-1 0 133,-4 5 0,3 0-146,-3-1 1,3 1-5,2 0 1,-4 5 21,-1 0 0,0 0-3,5-5 0,0 4 22,0 1 1,-5 5 2,0-5 1,0 0 77,5-6 0,0 1-90,0 0 0,0 5-35,0 0 1,0 1 43,0-1 0,0-3 3,0 2 1,0 0-38,0 0 1,0 0-85,0 5 1,0-1 77,0 2 1,-2 1-10,-2-6 0,2 6 12,-3-1 1,3-2-12,2 2 0,0 0 67,0 4 0,0 2-37,0 4 0,0-4 2,0 4 0,0-2 26,0 1 1,0-1 6,0 6 1,0-4-20,0 4 0,0-4-2,0 4 1,-1 1 11,-4 4 1,3-1-18,-3-4 10,4 4 1,1-11-61,0 8 1,0-1-8,0 6 1,0-1 45,0 0 0,0 0-5,0 1 0,0-1 10,0 0 9,0 1 0,0-1 54,0 0-69,0 1 0,0-1 48,0 0 0,0 5-40,0 1 51,0-1-12,0-5-14,0 0 0,-5 6 5,0-1-9,0 7 1,5-6-23,0 4 8,0 4-157,0-6 156,0 7-185,0-6 144,0 4-12,0-4 26,0 6 351,0 0-182,0-7-120,0 5-2,0-4 6,0 6-6,0 0-145,0-7 133,-7 6 1,6-7-304,-4 3 205,3 3 0,1-11 41,-4 3 1,3 2 11,-3-2 0,2 0-9,-2-4 1,3-1 15,-3 0 0,4 1-5,1-1 0,-2 0 93,-3 1 0,4-1-80,-4 0 0,3 0 129,2 1-87,0-1 0,0 0 11,0 1 2,0-1-10,0 0 0,0 1 6,0-1 1,-5 5 2,0 0 0,0 5 63,5-4-64,0 5 77,0-9-55,0 5 4,0 0-33,0-5-3,0 11-53,0-4-11,0 6 10,0 0 40,0-7-83,0 5 65,0-4-74,0 6 106,0 0-29,-6 0 0,3 0-165,-7 0 1,2 2 79,-2 2 94,-3-2 0,5 5 0,-7-7 5,0 0 1,1 5 28,-1-1 1,5 1 6,0-5 0,0 0-50,-4 0 1,4 0 61,0 0 0,0 0 149,-4 0 0,-1 0-86,0 0 1,5-1 101,1-4 1,-1 3-123,-5-3 1,0 4-29,1 1 1,-1-2-161,0-3 0,1 3 106,-1-2 1,0 2-59,1 2 0,-1-2 45,0-3 0,0 4 42,1-4 0,-1 3 6,0 2 1,1-5 15,-1 0 1,-1 1-61,-4 4 0,4-2 19,-4-3 0,-1 3 53,1-3 1,-4 4 24,4 1 1,-6 0-68,2 0 1,1-5 11,-2 0 1,1 0-48,-6 5 0,6 0 15,-1 0 0,1-1-4,-6-4 0,3 3 49,2-3 0,-3 3-9,4 2 0,-4 0 21,-1 0 1,-1-4 13,1-1 1,0 0-100,-1 5 1,-6 0 57,-3 0 0,0 0-36,-5 0 0,8 0 21,-8 0 1,3-5-4,-3 0 0,5 0-12,-1 5 1,6 0-10,-5 0 1,6 0 44,-1 0 1,-4 0 7,-1 0 0,0-2-38,-5-2 0,5 2 11,-5-3 1,-1 3 82,6 2 0,-2 0-70,2 0 1,-2 0 102,7 0 0,-2 0-99,2 0 1,1-5 3,-6 1 0,5-1 67,-5 5 1,4 0 4,-4 0 1,0-5-157,-5 0 1,1 0 67,4 5 0,-7-5-38,7 0 1,-5 0-2,10 5 0,-5-1-14,4-4 1,-1 3 22,2-3 1,-4-1-7,-6 1 0,0 0-60,0 5 0,0-5 61,0 0 0,0 0 63,0 5 0,-5-5-56,0 0 1,1 0 38,9 5 0,-8 0 23,3 0 0,-4-1 6,4-4 0,-6 3-42,-4-3 1,2 4 2,-2 1 1,0 0 23,-5 0 0,2 0-17,3 0 1,-3-2 72,3-3 1,-5 4-57,-5-4 1,-3 3-21,-6 2 1,-1 0-101,1 0 1,-1 0 118,1 0-702,6 0 644,-11 0 0,7 0 0,-12 0 0,6 7 0,-9-6 0,14 6 0,-7-7 0,8 0-171,-8 0 1,2 0 170,-1 0 0,3 0 0,-4 0 0,4 0 0,2 0 0,4 0 0,1 0 0,2 0 0,-7 0 0,3 0 0,-9 0 0,4 0 0,2 0 0,2 0 0,-2 0 0,3 0 0,-9 0 0,4 0 0,2 0 0,-1 0 0,1 0 0,2 0 0,-2 0 0,8 0 0,-9 0 0,9 0 0,-4 0 0,1 0 0,-6 0 0,2 0 0,4 0 0,1 0-76,3 0 1,2 0 75,-7 0 0,6-2 0,-6-3 0,7 4 0,-2-4 0,4 3 0,1 2 0,5 0 136,0 0 0,0-5-136,-4 0 0,-1 0 0,0 5 0,0-1 0,0-4 0,1 3 314,-1-3 1,6 4-315,4 1 0,-1 0 184,1 0 1,-2-5-185,2 0 0,2 0 86,-7 5 1,2 0-87,-2 0 0,-2 0 0,7 0 0,0 0 0,5 0 0,-3 0 0,3 0 0,-9 0 0,9 0 0,-8 0 0,3 0 0,-6 0 0,1 0 0,1 2 0,0 2 0,0-2 0,-1 3 0,4 2 0,6-3 0,-5 3 0,0-2 0,-5-3 0,5 2 0,-7 3 0,2-2 0,-1 1 0,1-1 0,-2-3 0,7 3 0,-5 1 0,5-1 0,-4 2 0,4-2 0,-7-4 0,2 4 0,2 2 0,-2-2 0,0 1-23,-5-1 0,7-3-43,3 3 1,-2 1 61,2-1 1,-1 5 0,1-5 1,1 0 3,-5-5 1,4 5-21,-5-1 1,5 1 6,-5-5 1,6 2 6,-1 3 1,4-3 7,1 2 1,-1-2-8,1-2 1,0 0-7,0 0 1,2 5-33,2 0 1,-7 0-36,3-5 1,-3 0 25,3 0 1,1 0-10,4 0 0,-4 0-71,4 0 1,2 0 104,-3 0 0,6 0 1,-5 0 0,0 0 9,-5 0 0,0 0 9,-1 0 0,5 0-114,-4 0 0,3 5 84,-8 0 0,5-1-7,4-4 1,-2 0 19,3 0 0,-4 0 0,-1 0 1,0 0 14,0 0 1,0 0 10,0 0 1,-5 5-36,0 0 1,-5 0 5,5-5 0,0 0 59,5 0 0,0 2-26,0 3 0,-2-4-4,-3 4 1,6-2-29,-6 2 0,2-3-7,-7 3 0,-3-3-16,3-2 0,4 1-1,1 4 0,-2-3 35,2 3 0,-2-4-4,2-1 0,4 5-21,-4 0 0,-4 0 7,-1-5 0,-1 2-3,1 2 0,-3-2-22,3 3 1,2-2-1,-2 2 0,5-3 31,-5 3 1,0-4 5,-5-1 1,0 5-9,1 0 0,-6 2-9,0-2 1,0-4-35,6 4 0,-3 2-35,-2-2 0,0 4-103,-5-4 0,1 5 201,-2-5 0,-3 5 155,4-5 1,3 1-198,1-1 1,-1-2-32,1 7 0,-6-5 82,1 5 1,-3-7 12,-1 2 0,1 2-99,3-3 0,-1 6 234,6-5 1,-4 0-121,4-5 1,-6 5-2,1 0 1,-3 0-12,-1-5 1,6 0 37,3 0 1,-1 5 16,1 0 1,-1-1-61,1-4 1,4 0-4,-4 0 1,-3 0 98,-2 0 1,9 0-78,1 0 0,4 0 3,-4 0 0,-5 0-11,0 0 0,-1 0 2,1 0 0,4 0-13,-4 0 0,9 0-9,1 0 0,2 0-8,-2 0 1,-2 0-5,7 0 1,-6 0-70,1 0 1,-2 0 38,2 0 0,-3-1-7,3-4 0,-1 3 43,1-3 0,2 4 94,3 1 1,1 0-103,-6 0 0,0 0 1,-4 0 1,4 0 0,0 0 0,0 0 3,-5 0 1,5 0 53,0 0 1,5 1-54,-5 4 1,7-3 34,-2 3 1,-3-4-5,-2-1 0,2 0 2,-2 0 1,5 5-12,-5 0 1,5 0 2,-5-5 1,7 0-17,-2 0 1,3 0-3,2 0 1,-5 0 3,0 0 0,-5 5-23,5 0 0,-7 0 1,2-5 1,2 0-31,-2 0 1,7 5-9,-2 0 0,-3 1 40,-2-1 0,-3-3-3,-2 3 0,0 1 43,0-1 0,0 5 86,1-5 0,4 1-38,0-1 1,5-2-63,-5 7 1,5-5 25,-5 5 1,2-7 31,-2 2 1,-3 2 11,3-2 0,3 4-45,2-4 1,4 2 7,0-2 1,1-4 10,0 4 1,5-3-14,0-2 1,0 5-115,-5 0 1,-1 0 39,1-5 0,5 0 18,0 0 1,1 0 18,-1 0 0,2 0-20,2 0 0,4 4-34,-3 1 0,3 0-14,2-5 1,-1 0 22,1 0 1,4 0 12,1 0 1,-1 0 30,-4 0 0,-1 0-14,1 0 0,0 5 1,-1 0 1,6 0 14,-1-5 0,1 0 4,-6 0 0,6 0-43,-1 0 0,1 2 4,-6 2 1,6-2 29,-1 3 1,8-3-11,-3-2 1,-1 0-44,1 0 0,0 0 60,6 0 1,-1 0 0,0 0 1,1 5 35,-1-1 61,0 1 1,1-5-71,-1 0 1,5 0 62,0 0-65,1 0 0,-6 0 7,0 0 0,5 0-62,1 0 1,-1 0 31,-5 0 0,5 0-17,0 0 6,1 0-5,-6 0 0,0 5 1,1 0 1,4 0-6,0-5-40,7 0 2,-10 0-47,4 0 0,0 0 19,-1 0-12,7 0 59,-11 0 0,11 0-27,-7 0 47,7 0 1,-5 0-5,3 0-11,3 0 1,-6 0-11,3 0-124,4 0 108,-12 0 0,9 0-191,-5 0 86,5 0 71,-9 0 1,10 0 20,-7 0 25,7 0 1,-5 0-44,3 0 45,3 0 1,-6 0 127,3 0-157,4 0-83,-6 0 88,0 0 0,4 0-71,-7 0-15,7 0 56,-10 0 0,10 0-9,-7 0 1,5 0-103,-5 0 1,5 0-5,-4 0 0,4 0 80,-5 0 1,5 0-82,-5 0 1,5 0 32,-4 0 1,4 0-60,-5 0 0,5 0 48,-5 0 0,5 0-384,-5 0-38,7 0 118,-10 0 0,10 0-660,-7 0-455,7 0-940,-10 0 1728,11 0 814,-4 0 0,6-7 0,0-1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00.827"/>
    </inkml:context>
    <inkml:brush xml:id="br0">
      <inkml:brushProperty name="width" value="0.08571" units="cm"/>
      <inkml:brushProperty name="height" value="0.08571" units="cm"/>
    </inkml:brush>
  </inkml:definitions>
  <inkml:trace contextRef="#ctx0" brushRef="#br0">1 1 12911,'8'0'1839,"-2"6"-1371,-6 4 0,5-2 98,0 2 0,0 1-43,-5 9 0,0-4 74,0 4 1,2-2-137,3 1 1,-4-2 53,4 2 1,-3 3-134,-2-3 1,0 6-84,0-6 0,0 6-25,0-6 0,5 6-58,0-6 0,0 1-1,-5-5 1,0 4 16,0 1 1,1 4-26,4-4 1,-3 1 46,3-1 0,-4-2 25,-1 6 1,2-4-81,3 4 1,-4-4-1,4 4 1,-3-1 25,-2 2 0,5 1-143,0-6 1,0 4-151,-5-4 1,0 4 87,0-4 1,5 4-78,-1-4 1,1 1-10,-5-1 1,0-2 40,0 6 0,0-4-13,0 4 1,5-1 73,0 2 1,0 2-15,-5-2 0,0-2 31,0 1 1,0 1-7,0 4 0,2 1 33,3-1 1,-4 0 10,4 1 1,-3-1 48,-2 1 1,0-1-127,0 0 1,0 7-128,0 3 0,0-1 147,0 1 1,0-4-16,0 4 1,0 0-12,0 5 0,0-2-9,0-2 0,0 2-15,0-3 0,0-1-2,0 1 0,0 0-11,0 5 0,0-4 1,0-1 1,0-2-2,0 3 1,0 7 27,0-3 1,-5 2-11,0-7 0,0 8 0,5-3 0,0 4 3,0-4 0,0 0-9,0 0 0,0 0 7,0 0 1,-2-1-102,-2-4 0,2 3 93,-3-2 1,3 0-118,2 0 1,0 2 126,0-3 1,0-1-3,0 1 1,0-5-48,0 6 1,0-6-8,0 5 1,0-6 65,0 1 0,-1 2 8,-4-2 1,3 5-68,-3-4 1,4 1-34,1-2 0,0 2 26,0 3 0,0 2 65,0-7 1,0 5-4,0-4 0,0 4 3,0-5 1,0 5 4,0-4 1,0 4-20,0-5 1,0 5 8,0-4 1,0 4 44,0-5 1,0 5-74,0-4 0,0 5 2,0 0 1,0-4-11,0-2 1,0 2-96,0-2 0,0 2 83,0-2 1,0-3-12,0 4 1,0-4 61,0-2 1,0 1-2,0-1 1,0 0 59,0 1 0,0-1-51,0 1 1,0-1 12,0 0 1,0 6-52,0-1 1,0 0-2,0-4 1,0-1 32,0 0 0,0 1-9,0-1 0,0 1-17,0-1 1,0 0-13,0 1 1,0-1-84,0 1 0,0-1 154,0 0 0,0-4 116,0-1 0,0 1-146,0 4 1,0 1-22,0-1 1,0 0 20,0 1 0,0-1-5,0 1 1,0-1-25,0 0 0,0-1-70,0-3 1,0 2 78,0-2 1,0-2 1,0 1 1,0 1-15,0 4 0,0-1 27,0-3 1,0 2 8,0-2 0,0 3 28,0 1 1,0 0 13,0 1 1,0-1-91,0 1 1,0-1 0,0 0 0,0 1-3,0-1 1,0 1-7,0-1 0,0-1-94,0-4 0,0 2 97,0-6 0,0 6-18,0-1 0,0-3 41,0 3 1,0-2 1,0 1 0,0 2-24,0-6 1,5 5-1,-1-6 0,1 6 39,-5-6 0,0 2-42,0-1 0,0-2 7,0 6 0,0-4-41,0 5 1,0-6-12,0 6 0,0-6 84,0 6 1,0-6-1,0 6 0,0-7-3,0 1 0,0 3 1,0-3 0,0 1-21,0-5 1,0 4 4,0 1 0,0-1 5,0-4 0,0 0-3,0-1 0,5 3-3,0 2 0,0-2 0,-5 2 0,0-2 0,0-3 0,0 1 14,0 0 1,0 1-2,0 4 1,0-4 46,0 4 0,0-4-39,0-1 0,0 4 1,0 1 0,0-1 11,0-4 1,0 0 3,0 0 0,0-1-28,0 1 1,0 5 1,0-1 1,0 1-5,0-6 0,0 1-7,0 0 1,0 0 7,0-1 0,2 1 7,3 0 0,-4 1-4,4 4 0,-3-4 10,-2 3 0,0-2 2,0-2 0,0-1 6,0 1 0,0 0 6,0-1 0,0 1 8,0 0 0,0-1 2,0 1 1,0 0-31,0 0 1,0-1 12,0 1 0,0 0-66,0-1 1,5 6 42,0 0 1,-1-1-5,-4-4 1,0 0-11,0-1 1,0 1-7,0 0 0,0-1 58,0 1 0,0 0-44,0-1 0,0 1 57,0 0 0,0-5-28,0-1 1,0 1 7,0 5 0,0-5-8,0-1 1,5 1 1,0 5-1,0 0 0,-5-1-8,0 1 1,0 0-16,0-1 0,0-4-3,0 0 0,0 0 16,0 5 1,0-6-48,0 1 26,0 0 1,0 5-5,0-1 0,0-4-42,0 0 18,0 0 0,0 4-67,0 1 119,0 0 0,0 0 2,0-1 0,0-4 71,0 0-67,0 0 1,0 4 16,0 1-33,0 0 0,5-1-1,0 1 1,0-5-5,-5 0 1,0-5-34,0 4-210,0 1 196,0 5 0,0 0 19,0-1 1,0-4-61,0 0 54,0 0 0,0 4-17,0 1 1,0-5-74,0 0-1,0 0 3,0 4-38,0 1-185,0 0 10,0-1-624,0-5-145,0 4-56,0-12 401,0 6 1,0-6-313,0 4 529,0-3 1,0 6-807,0-3-556,0-3-210,0 11 2134,0-5 0,6 7 0,3-1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03.430"/>
    </inkml:context>
    <inkml:brush xml:id="br0">
      <inkml:brushProperty name="width" value="0.08571" units="cm"/>
      <inkml:brushProperty name="height" value="0.08571" units="cm"/>
    </inkml:brush>
  </inkml:definitions>
  <inkml:trace contextRef="#ctx0" brushRef="#br0">0 1 7431,'8'0'-86,"1"0"-299,-4 0 281,-4 0 0,7 0-305,-3 0 233,-3 0 1,6 0 175,-3 0 0,-3 0 0,6 0 0,-3 0 160,-4 0 341,6 0 438,-7 0 296,0 0 705,6 0-727,-4 0-479,4 0 1,-6 1-180,0 4 1,2-3 682,3 3-716,-3 3 0,4-5 34,-6 7 0,5-5-40,0 5 0,0-5 44,-5 5 1,2-6 22,2 6 1,-2 0-129,3 5 0,-3-1 56,-2 1 0,0 0-138,0 0 1,0 4 22,0 1 0,0 1-103,0-1 1,0-2-2,0 6 0,0-6-61,0 2 1,0 1 46,0-2 0,0 3-59,0-3 0,0-2-54,0 2 0,0 2-91,0-1 0,0 5 58,0-6 0,0 6-105,0-6 1,0 6 32,0-6 1,0 3-132,0-3 1,0 4 85,0 6 1,0-4-104,0-1 1,0-1 122,0 2 1,0 1-25,0-7 1,4 8-1,1-3 0,0 2-22,-5-1 1,0 1-5,0-7 0,0 8 7,0-3 1,5-1-13,0 1 0,0 1-18,-5 4 1,2-4 15,2-1 0,-2 1-12,3 4 1,-3 1-4,-2-1 1,5 0-7,-1 1 0,1-1 22,-5 1 0,2 4-3,3 0 0,-3 1 4,2-6 0,-2 2-1,-2 3 1,5-3 24,0 4 0,0 1 4,-5-2 1,1 5 6,4-5 1,-3 7-1,3-2 0,-4 2 5,-1-2 1,5 4-17,0-4 1,0 2 2,-5-2 1,5 2-61,0-7 1,0 7-19,-5-2 1,1 2 47,4-2 1,-3 4 13,3-4 0,-3 3-6,-2 2 1,1 1-3,4-1 1,-3-5 9,3 0 1,-4 0 15,-1 5 0,5-4 7,0-1 0,0-2-8,-5 3 0,0 2-7,0-3 0,5-1 2,0 1 0,0-1 1,-5 1 0,0 6-4,0-5 0,5 4-1,-1-10 0,1 7 0,-5-2 1,0 2-36,0-2 0,5 2-7,0-7 1,0 7 12,-5-2 1,0 4-4,0 1 0,5 0 93,0 0 1,0 0-94,-5 0 0,0 0-1,0 0 0,5 0 6,0 1 0,-1-6 0,-4 0 1,0 0 20,0 5 1,0 0-8,0 0 1,5-3-24,0 3 0,0-4-1,-5 4 1,0 3-59,0-8 1,2 5 79,3-9 0,-4 5 0,4 0 1,-3-3-52,-2 2 1,0-4-66,0 4 0,0-2 93,0 3 1,1 1-9,4-7 1,-3 7 5,3-2 0,-3-3-7,-2-2 0,0 2 109,0-2 0,0 1-72,0-6 1,0 5-2,0 1 1,1-1 4,4-5 1,-3 6 7,3-1 1,-4 5-5,-1-5 0,0 2 1,0-1 1,0-3 10,0 7 0,0-6-9,0 1 0,2-3 30,3-1 0,-4 4-12,4 0 0,-3 1 5,-2-6 0,0 2 3,0 3 0,0-2 3,0 2 0,0 2-8,0-2 0,5 5 0,0-4 0,0 4-12,-5-5 0,0 5 1,0-4 0,0 4 16,0-5 1,0 5 13,0-4 0,5 4 2,-1-5 0,1 2-42,-5-2 1,0-1-3,0 6 1,0-5-1,0 6 0,0-6-1,0 5 1,0-1-27,0 1 1,5 3-8,0-2 1,0-5 10,-5 0 0,0 1-2,0-2 0,0 5-12,0-5 1,0 2 27,0-1 0,0-4 3,0 3 0,2 2 1,3-2 1,-4 1 3,4-6 0,-3 5-1,-2 1 0,0-1 6,0-5 0,0 1-86,0-1 0,0 0 69,0 1 0,0-1 29,0 1 1,1-1-61,4 0 1,-3-1-4,3-3 1,-4 2 42,-1-2 0,0 1 3,0-1 1,0 2-43,0-2 1,0 3-3,0 1 1,0-4 43,0-1 0,0-1-22,0 1 0,0 3 0,0-8 0,0 6-34,0-6 1,5 6-79,0-6 0,0 6 81,-5-6 0,0 3-3,0-3 1,0-2-22,0 2 0,0-1-15,0 2 1,0-4-4,0 4 0,0 1 29,0-2 0,0 1 19,0-5 1,0 4-3,0 1 1,0 0 3,0-6 1,0 1-33,0 0 1,0 1 7,0 4 1,0-4 56,0 4 0,0-4-1,0-1 1,0-4 29,0 4 0,0-9-33,0 9 0,0-4 0,0 4 1,0-5-177,0 0 95,0-1 0,0 6-39,0 0 1,0-5-166,0-1 0,0-4 47,0 5 1,0-5-547,0 5-581,0-7 325,0 10 30,0-11 106,7 11 256,-6-5 1,6 2-462,-7 0-178,0-7 11,0 10-413,0-11-448,0 11 2156,0-12 0,-7 12 0,-1-4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06.470"/>
    </inkml:context>
    <inkml:brush xml:id="br0">
      <inkml:brushProperty name="width" value="0.08571" units="cm"/>
      <inkml:brushProperty name="height" value="0.08571" units="cm"/>
    </inkml:brush>
  </inkml:definitions>
  <inkml:trace contextRef="#ctx0" brushRef="#br0">1 15 6681,'8'-2'562,"-3"-2"355,-3 2-377,-2-5 164,0 7 3441,0 0-3617,0 7 1,0 1-24,0 7 1,0-1 255,0 1 0,0 0-149,0 0 0,0 1 23,0 3 1,0-2-232,0 2 1,0 3-3,0-3 0,0 2-110,0-1 1,0-2 99,0 7 0,0-6-136,0 6 1,0-6-39,0 6 0,0-6-89,0 6 0,0-6-111,0 6 1,0-7 6,0 1 0,0 3 71,0-3 1,0 3-79,0-3 1,0-3 5,0 4 0,0 1 20,0-1 1,0 0-38,0-6 1,0 6-1,0-1 1,0 3-35,0-3 0,0-1 102,0 7 1,0-6-136,0 6 1,1-6 8,4 6 0,-3-2-52,3 1 0,-4 2 55,-1-6 0,0 4-12,0-4 1,0 5-7,0-6 0,2 6-113,3-6 1,-3 6 100,2-6 1,-2 3-5,-2-3 1,0-1 155,0 7 0,0-1-35,0 6 1,0-6 66,0 1 1,0-1-77,0 5 1,0 1 11,0-1 1,2 1-22,3-1 1,-4 2 3,4 3 0,-3-3-108,-2 4 1,0-3 94,0 3 1,0-4-41,0 3 0,0-3 6,0-2 1,0 2 57,0 4 0,0-4-9,0 3 1,5-1 6,0 1 1,-1-3-16,-4 3 0,0 2 8,0-1 0,0 1 9,0-2 1,0-3-51,0 3 1,5 2-8,0-2 0,0 1 11,-5-6 1,0 0-8,0 1 0,0 1 4,0 3 0,0-3-1,0 4 1,5-4 35,0-2 0,0 2 0,-5 3 1,0-3-23,0 4 0,0 1 5,0-2 1,0 5 0,0-5 0,5 1-15,0-6 1,0 5-4,-5 1 0,0-1-42,0-5 1,0 1-12,0-1 0,0 5 36,0 1 1,4 1-14,1-2 1,0-3 43,-5 3 0,0 2-2,0-1 1,0 4 1,0-5 0,2 2 13,3-2 0,-4-3 82,4 4 1,-3-4-78,-2-2 0,0 0 12,0 1 0,2-1-1,3 1 0,-4-1 2,4 0 1,-3 2-55,-2 4 1,0-9-4,0 3 1,0 2-11,0 4 0,5-1 4,-1-5 0,1-1-9,-5-3 1,0 2 63,0-2 1,2 1-2,3-2 0,-3 4-11,2-3 0,-2-2 8,-2 1 0,0-1-35,0 1 1,0 4 20,0-3 0,0-2-2,0 1 0,5 1-2,0 4 0,0-5-1,-5 1 1,0-1 10,0 6 0,0-2-5,0-4 1,0 2-11,0-6 1,0 6 3,0-2 0,0-1-25,0 2 1,5-2 24,0 1 1,-1 2-4,-4-6 1,0 6 9,0-1 0,0-3 0,0 3 0,0-1-37,0 6 0,0-6-5,0 1 0,0-1 37,0 6 1,0-6 1,0 1 1,0-1-1,0 6 0,0-6-10,0 1 1,2-3 3,3 3 1,-3 3-1,3-4 0,-4-1 4,-1 2 0,0-3-12,0 3 1,0 3-2,0-4 0,0-1 33,0 2 1,5-3 0,0 3 1,0 3 1,-5-4 1,0-1-22,0 2 0,0-1 0,0 5 0,0-1 3,0-3 0,0 3 1,0-4 1,2 4-10,2 1 0,-2-1-2,3-4 0,-3 4-2,-2-3 0,0 1-6,0-2 1,0 4 0,0-3 1,0 1-3,0-2 1,0 4-1,0-4 0,0 3 9,0-3 0,1 4-2,4-4 1,-3 4 0,3 2 1,-4-1 0,-1 0 0,0 1-15,0-1 1,0 1-3,0-1 0,0 0 22,0 1 1,0-1-18,0 1 1,0-1-2,0 0 1,0-1 12,0-3 1,0 7-1,0-2 0,5 2-19,0-2 1,0-1 0,-5 0 0,0 1 20,0-1 1,0 1-5,0-1 1,0 5 0,0 1 0,0-1 37,0-5 1,2 1 4,2-1 0,-2 1-37,3-1 0,-3 0 2,-2 1 1,0-1 2,0 1 1,0-1 1,0 0 1,1 1-23,4-1 0,-3 5-5,3 1 1,-4-1 18,-1-5 0,0 1-5,0-1 1,0 1-11,0-1 1,0 0 10,0 1 0,5-1 2,0 1 1,0-3 23,-5-2 1,0 3 3,0-4 0,0 2-17,0-1 0,0 1 4,0-6 1,2 6 25,3-2 0,-4 2-37,4-1 0,-3 3 10,-2-4 0,0 4-11,0 1 1,0-4-14,0-1 0,0-4 15,0 4 0,0-4-5,0 4 1,0-4-73,0 4 1,0-6 70,0 2 0,1-2-12,4 2 1,-3-4 8,3 4 1,-4-4-1,-1-1 1,0-1 8,0 1 1,0 0 1,0-1 1,0 1-11,0 0 1,0-1 3,0 1 1,0 0 44,0 0-21,0-1 0,0 1-24,0 0 1,0-1-10,0 1 0,0-5-10,0 0-5,0-1 1,0 6-33,0 0 28,0 0 1,0-1-5,0 1 0,0-5 16,0 0 0,0-6-4,0 6 0,0-5-7,0 5 0,0-5-44,0 5-3,0-1 71,0 6 2,0 0 0,0-5-12,0-1 1,0-4 3,0 5 1,0-5-13,0 5 0,0-5 0,0 5 1,0-6-63,0 6 77,0 0-7,7 5 14,-5-1-1,4 1 2,-6 0 5,0 0 0,0-6-7,0 1 0,0-5 5,0 5 0,0-5 11,0 5-94,0-7-7,0 10-31,0-11-228,0 11 125,0-12-277,0 6 94,0-7-8713,0 0 8328,0-7 1,0 4-341,0-7 1,0 5 1125,0-5 0,0 7 0,0-3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11.376"/>
    </inkml:context>
    <inkml:brush xml:id="br0">
      <inkml:brushProperty name="width" value="0.08571" units="cm"/>
      <inkml:brushProperty name="height" value="0.08571" units="cm"/>
    </inkml:brush>
  </inkml:definitions>
  <inkml:trace contextRef="#ctx0" brushRef="#br0">0 0 10215,'8'0'1929,"-1"0"-1381,-7 0 230,0 0-169,7 0-189,-6 0 1,7 5 4,-3 0 1,-3 7-75,3-3 1,-4 4 54,-1 2 1,0 5-70,0-1 0,5 7 128,0-1 1,0-2-150,-5 1 1,0 1 56,0 4 1,0-4-49,0-1 1,0-1-115,0 2 1,2 1 12,3-7 1,-4 7-76,4-1 1,-3-2-13,-2 1 0,0-4 0,0 4 1,0-1-114,0 2 1,0 1 16,0-7 1,0 6-129,0-5 0,0 4 16,0-4 0,0 4 40,0-4 0,0 4-85,0-4 1,0 4 94,0-4 0,0 1-15,0-1 1,0-4 84,0 4 0,0-2 3,0 1 0,0-1 19,0 7 0,0-7 13,0 1 1,0 3-34,0-3 0,0 6 10,0-6 0,0 3-25,0-3 0,0-3-34,0 4 0,5 1-9,0-1 0,0 1 8,-5-1 0,0-2-94,0 6 0,0-6 78,0 2 1,0 3-13,0 1 0,4-1 15,1 1 1,0 1-2,-5 4 1,0-4 9,0-1 0,0-1 53,0 2 0,0 2 8,0-2 1,0 3-46,0 1 0,0 1 9,0-1 0,0 0 19,0 1 0,0 1 3,0 3 1,0-3-31,0 3 0,0 2 0,0-1 1,2 4 80,3-5 0,-4 5-48,4-4 1,-3 4 1,-2-5 1,0 5 37,0-4 0,0 1 6,0-2 1,0-2-79,0 8 0,5-6 5,0 5 0,0-5 32,-5 6 1,0-3 2,0 2 1,0 2-75,0-6 0,1 5 37,4 0 0,-3-3-3,3 2 0,-4-4-11,-1 4 1,0-6-18,0 1 1,0 3-31,0 3 0,2-3-3,3 2 0,-4-4 32,4 4 1,-3-2-7,-2 3 0,0 0-44,0-5 0,0 1 55,0-2 1,5-3-4,0 3 0,0 2-44,-5-1 0,0 0 4,0 0 1,0-4 50,0 3 0,5 2 2,0-2 1,-1 2-36,-4-1 0,0-3-23,0 7 1,0-4 5,0 4 0,2-6-15,3 1 1,-3-3-4,2-2 0,-2 1 61,-2-1 1,0 0 4,0 1 1,0 1-8,0 3 0,0-3-38,0 4 0,2-3-17,3 2 0,-4-2-5,4 2 0,-3-3-78,-2-2 0,0 6 135,0-1 1,0 0-10,0-4 1,0 1-58,0 3 40,0-3 1,1 5 0,3-5 72,1 3 1,0-1-108,-5 6 129,0-6 0,0 4 1,0-4-91,0 1 91,0 7 1,0-8 0,0 4-100,0-1 42,0 5 0,4-10 0,1 3 18,-1-3-15,-3-1 1,-1 1-11,0 3 13,0-3 1,0 5 0,0-7 0,0 1 59,0-1-78,0 1 0,0 1 0,0 1 17,0 3-5,0-1 1,2-5 0,1 1 9,2-1-42,0 1 0,-5-1 0,0 0 32,0 1 1,0-1 3,0 1 1,0-1-73,0 0 0,0 2 52,0 4 16,0-4 1,0 5 0,0-7 7,0 0 0,0 2-25,0 4 1,0-4 0,0 3 0,0-3 29,0-1 0,0 4 4,0 0 1,0 0-25,0-4 0,0-1 2,0 1 1,0-1 16,0 0 0,0 2-41,0 4 1,0-4-73,0 3 1,0-3 85,0-2 1,0 1-8,0-1 1,0 1-44,0-1 0,2 0-100,2 1 0,-2-6 136,3 1 0,-3-1-4,-2 6 1,0-6 86,0 1 1,0-1-71,0 6 0,5-3 16,-1-2 0,1 3 12,-5-4 0,0-1-4,0 2 1,0-1-3,0 5 0,0-4 6,0-1 0,0 1-2,0 4 0,0-4-13,0-1 1,0-1 4,0 2 1,2 2-39,3-2 1,-4-2-2,4 1 1,-3-4 28,-2 4 1,0-4-5,0 5 0,0-6-47,0 6 1,0-6-6,0 6 1,0-6 4,0 6 0,0-6-7,0 6 1,0-5 136,0 4 1,5-6-25,0 2 1,0 1 69,-5-2 0,0 6-109,0-5 1,0 4 9,0-4 0,0 1-20,0-2 0,0-1 7,0 7 1,0-7-16,0 1 0,0 3-82,0-3 0,1 1-10,4-5 0,-3 4 73,3 1 1,-4-1 5,-1-4 1,0 5 16,0-1 0,0 1 1,0-5 1,0-1 7,0 1 1,0 1 6,0 4 0,0-4 2,0 4 1,0-4 11,0-1 0,0 0-12,0-1 0,0 1-21,0 0 0,2-2-3,3-3 0,-3 3-14,2-4 0,-2 4-34,-2 2 30,0 0 0,0 0-7,0-1 1,0-4 27,0 0 1,0-5-2,0 5 0,0-6 9,0 6 1,0-5 3,0 5 1,0-5 2,0 5 1,0-5-14,0 4 1,0-4 4,0 5 1,0-5-10,0 5 1,0-5-2,0 4 0,0-4 11,0 5 1,0-5-3,0 5 9,0-7-11,0 10 0,0-10-3,0 7 1,0-5-41,0 5-1,0-7 5,0 10-10,0-5-37,0 1-14,0 4 6,7-12-31,-6 12 68,6-11 1,-7 6-99,0-3-8,0-3 126,0 4 1,0-4-61,0 3 49,0-4 5,0 6 163,0-7-107,0 0 23,0 6-31,0-4 10,0 5-42,0-7 0,0 1-25,0 4-128,0-3 149,0 4 7,0 1 12,0-5 1,0 6-11,0-3-48,0-4 9,0 6-55,0-7-8103,0 0 7606,-7-7 618,6-1 0,-12-7 0,4 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13.023"/>
    </inkml:context>
    <inkml:brush xml:id="br0">
      <inkml:brushProperty name="width" value="0.08571" units="cm"/>
      <inkml:brushProperty name="height" value="0.08571" units="cm"/>
    </inkml:brush>
  </inkml:definitions>
  <inkml:trace contextRef="#ctx0" brushRef="#br0">1 0 7883,'0'0'0</inkml:trace>
  <inkml:trace contextRef="#ctx0" brushRef="#br0" timeOffset="130">1 0 7883,'0'0'0</inkml:trace>
  <inkml:trace contextRef="#ctx0" brushRef="#br0" timeOffset="131">1 0 7883,'0'0'0</inkml:trace>
  <inkml:trace contextRef="#ctx0" brushRef="#br0" timeOffset="221">1 0 7883,'0'0'0</inkml:trace>
  <inkml:trace contextRef="#ctx0" brushRef="#br0" timeOffset="1446">1 0 10890,'0'15'0,"0"1"0,0 2 0,1 4 1804,4 0 1,-3-2-1562,3 5 0,-4-3 0,-1 5 0,2-3 0,1 1 0,2-1 0,-1-1 0,-3 0 461,-1 0 1,5-4-549,0 6 1,1-6 14,-1 6 0,-3-1-69,3 6 0,-2-3 0,0 0 0,2-3 0,-1 2 0,-1 0 0,0 1 0,2-3 35,-2 2 1,-1 2-1,-2 1 1,0 1-1,0-1 1,2 0-1,1 1 1,2 1 222,-2 3 0,-1-3-253,-2 4 1,0 0-56,0 0 0,0 1 1,1-4-1,3 3 1,0-1-1,0 0 56,-3 1 1,-1 4-100,0-5 0,2 5 0,1-3 0,2 2 1,-2 1-1,-1 0 0,-2 0 0,0 2 263,0 2 0,0-3-136,0 5 1,0-9 20,0 8 0,0 1-68,0 4 0,0-3 20,0-2 1,0-6-104,0 11 0,0-8 38,0 12 0,0-2-140,0 13 0,0-9 92,0-1 0,0 0-112,0 5 1,0-5 93,0 0 1,0 0-32,0 4 0,2-2 43,3 3 1,-4 1 11,4 9 0,-3-4-1,-2-6 1,0 0 18,0-1 1,0-4 3,0 0 1,0 3-20,0 2 1,0 3-31,0-8 1,0 2-89,0-2 1,0 3 37,0-3 0,0 1 13,0-1 1,0 3 14,0-3 0,0 3-16,0 2 52,0-7 0,0 6 39,0-5 1,0 0 0,0-1 26,0-1-50,0 4 1,-5-3 0,0 7 83,2 0 1,1-5-47,2 0 0,0-5-16,0 5 0,0-7-12,0 2 1,-2-3 2,-2-2-20,2 0 0,-5 5 0,7 0 35,0-2 0,0-3 14,0-4 0,0 7-29,0-3 1,0 5 45,0 0 0,-1-3 9,-4 3 0,3 3 57,-3 2 0,4-3-50,1-2 1,0 1 4,0-1 0,0 0-41,0-5 0,0 0 4,0 0 0,0-1-3,0-4 0,0 4-7,0-4 1,0 2-84,0-2 0,0 3 29,0-3 1,0-3-23,0-1 0,0 1 46,0-2 0,0 5-3,0-5 1,0 6-6,0-6 1,0 0 1,0-4 0,0-1 19,0 0 1,0 1-11,0-1 1,0 1 31,0-1 0,5-4-6,-1-1 0,1 1 2,-5 4 1,0-5-21,0 1 0,0-1-1,0 6 1,0 2 70,0-2 1,0 3 8,0-9 1,0 2-79,0-1 1,0 6 6,0-7 0,5 7-68,0-6 0,0 1 75,-5-2 1,0 4-138,0-3 1,0-3 62,0 3 0,0-1-18,0 6 1,0-6 63,0 1 0,2-1-9,3 6 0,-4-6 7,4 1 1,-3-6 46,-2 6 0,0-6-26,0 6 1,5-2-44,0 1 1,-1-2 27,-4-8 0,0 1-3,0 0 0,2 4 3,3 1 1,-3-1-19,3-4 0,-4 0-1,-1 0 0,0 4 9,0 1 0,2-1-1,3-4 0,-4 0-27,4-1 0,-3 1 31,-2 0 0,0 0-15,0-1 1,0 1 8,0 0 1,5 4-1,0 1 1,0-1-10,-5-4 1,0 0-2,0 0 1,0-1 11,0 1 1,4 0-1,1-1 1,0 1-8,-5 0 1,0-1 2,0 1 1,0 0-24,0 0 0,5-1 21,0 1 0,0 5-112,-5-1 0,2 1 101,2-6 0,-2 1-6,3 0 0,-3 0-42,-2-1 1,1-2-8,4 2 1,-3-6 18,3 12 0,-4-7 8,-1 7 1,2-4-2,3-1 1,-3-1 1,2 1 1,-2 0 28,-2 0 1,0-1-73,0 1 45,0 0 1,0-1 24,0 1 1,5 0 2,0-1 1,0-4-28,-5 0 7,0 0 60,0 5 0,0-1-63,0 1 1,0-5 1,0 0 0,0-6-16,0 6 1,0-5-6,0 5 1,0 0 7,0 4 1,0-4-9,0 0 0,0 0 12,0 5 0,0-6-39,0 1 51,0 0 0,1 3-151,4-3 1,-3 3 50,4-5 0,-6 2-226,0 0 0,0-5-281,0 4-42,0-5 0,0 9 202,0-4 54,0-2-504,0 6-450,0-5 550,0 0-1253,0-1 305,0-7-253,0 6 1370,0 3 0,2-1-734,3-3 1395,-3-4 0,4-1 0,-6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16.934"/>
    </inkml:context>
    <inkml:brush xml:id="br0">
      <inkml:brushProperty name="width" value="0.08571" units="cm"/>
      <inkml:brushProperty name="height" value="0.08571" units="cm"/>
    </inkml:brush>
  </inkml:definitions>
  <inkml:trace contextRef="#ctx0" brushRef="#br0">15 1 7835,'-7'8'1979,"6"0"-1603,-4-3 0,3-2-153,2 7 1,0-5-96,0 5 1,0-6 69,0 6 0,0-5-34,0 5 1,2-7 193,3 2-151,-4 3-63,6 0 1,-7 7-154,0 0 0,2-2 99,2-3 1,-2 3 6,3-3 0,-3 3 101,-2 1 0,0 1-74,0 0 0,0-1 79,0 1 1,1 1-44,4 4 0,-3-4-1,3 4 1,-4 3 35,-1 1 0,0-1 89,0 2 1,0-1-83,0 6 1,0-1 20,0 0 0,0 1-122,0-1 0,0 5 79,0 1 0,0 4-175,0-5 0,0 5 46,0-4 1,0 1 28,0-2 0,0-3 6,0 3 1,0 2-126,0-1 1,0-1 92,0-5 1,0 1-74,0-1 1,0 0 21,0 1 1,0-1-142,0 1 1,0-1 215,0 0 0,0 1-50,0-1 0,0 1 57,0-1 1,0 0-73,0 1 0,0-6 13,0 1 1,0-1-5,0 6 0,0 1 9,0 3 1,0-3 8,0 3 1,0 2-14,0-1 1,0 5-83,0 0 0,0-3 70,0 2 0,0-1-52,0 1 0,0 4 43,0-4 1,0 3-9,0 2 0,0-4 40,0-1 1,5 0 7,0 5 1,0-3-56,-5 3 0,0-3 16,0 8 0,0-3-3,0-2 1,2 0-3,3 0 0,-4 2-4,4 3 0,-3-4 7,-2 4 1,0-3-6,0-2 0,0 0 25,0 0 0,0 5 5,0 0 0,0 2 67,0-2 0,0-3-79,0 3 1,0-4-30,0 0 1,0-1 12,0 0 0,0 0-5,0 0 0,0 0 25,0 0 0,0 0-7,0 0 1,0 0 27,0 0 0,0 1 76,0-1 0,0-2-27,0-3 1,0 4-57,0-4 0,0 2 46,0-2 0,0 3-62,0-2 0,0-3-4,0 2 0,0 1-5,0 4 0,0-2-15,0-3 0,0 4 19,0-4 0,0-1-12,0 1 0,0-6 2,0 1 0,0 2 5,0-2 0,0 0-1,0-4 0,0-1 8,0 1 0,0-1 145,0 0 0,0 1-41,0-1 1,0 5-37,0 1 0,0-1 21,0-5 1,0-1 12,0-3 1,0 2-18,0-2 1,0 3-12,0 1 0,0-1-69,0-4 0,0 4 26,0-3 1,0 2-75,0 3 0,0-1 33,0 1 0,0-1-12,0 0 1,0 1 47,0-1 0,0 1-12,0-1 1,0 0 10,0 1 0,0-2-11,0-4 0,0 4 111,0-4 0,0 4-119,0 1 0,0-4 9,0-1 1,0 1 3,0 4 1,0 1-11,0-1 0,0 1 11,0-1 1,0 0-8,0 1 1,0-1-90,0 1 0,0-1 78,0 0 0,0 1-6,0-1 1,0 1 1,0-1 0,0 0 3,0 1 1,0-6 13,0 1 1,0-1-1,0 6 0,0-3-8,0-2 1,0 3 3,0-4 0,0 2 103,0-1 1,0 3-94,0-4 0,0-1 95,0 1 0,0 1-70,0 4 0,0 1 12,0-1 1,0-4-74,0-1 0,0-1-3,0 1 1,0 3 19,0-8 1,0 7-101,0-1 1,1-2 55,4 1 1,-3-6 34,3 2 0,-4 3-58,-1 1 0,0-1 55,0 1 0,0-4-3,0 5 0,0-6 13,0 6 0,0-6 10,0 6 0,0-6-24,0 6 1,0-7 3,0 1 1,5 3-17,0-3 0,0 6 19,-5-6 0,0 6-33,0-6 0,0 1 20,0-5 0,0 4-6,0 1 1,0 0 4,0-6 1,0 1-1,0 0 1,0 4 2,0 1 1,0-1 1,0-4 0,0 0-31,0 0 1,2 1 26,3 3 0,-4-2 13,4 2 1,-3-2-10,-2-3 1,0 1-1,0 0 1,0 0-13,0-1 0,0 1 0,0 0 0,0 1-3,0 4 0,0-4-2,0 3 1,0-2 20,0-2 1,0 4-9,0 1 0,0-1-1,0-4 0,0 1 4,0 4 0,0-4 1,0 4 1,0-4-29,0-1 1,5 4-2,0 1 1,0 0 19,-5-6 1,0 1-4,0 0 1,0-1-99,0 1 0,0 0 90,0 0 1,0 1-112,0 4 1,0-4 73,0 3 1,0-2 26,0-3 1,0 1 27,0 0 1,0-5-4,0-1-21,0 1 26,0 5 44,6 0-73,-4-1-90,4 1 37,-6 0 29,0-1 0,0 1-28,0 0-37,0 0-13,0-1 6,0 1 0,0 0 0,0-6-55,0 1-4,0-6-74,7 2-5,-6-6-340,6 0-646,-7 0-2645,0 0 1,-2-6 3892,-3-4 0,4-10 0,-6-3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24.798"/>
    </inkml:context>
    <inkml:brush xml:id="br0">
      <inkml:brushProperty name="width" value="0.17143" units="cm"/>
      <inkml:brushProperty name="height" value="0.17143" units="cm"/>
      <inkml:brushProperty name="color" value="#00A0D7"/>
    </inkml:brush>
  </inkml:definitions>
  <inkml:trace contextRef="#ctx0" brushRef="#br0">1 103 12616,'0'15'825,"1"0"1,2-1-196,2 1 1,0 0-183,-5-1 1,0 6 52,0 0 0,5 1-82,0-2 1,0-2 9,-5 2 0,0 3-80,0-3 1,5 6-24,0-6 0,0 6-59,-5-6 0,0 6-24,0-6 1,5 6 24,-1-5 1,1 4-70,-5-4 1,0 4 95,0-4-254,7 6 1,-5-8-1,2 5 192,-2-2 1,0 3-157,3-4 1,-4 5 51,4-6 1,-3 2-173,-2-1 0,0-2 72,0 6 1,0-4 31,0 5 1,0-8-16,0 3 1,5 1-9,0-1 0,-1 4 19,-4-4 0,0 1-26,0-1 1,0-4 27,0 4 0,0 1 19,0-1 0,0 4-11,0-4 0,0-1-5,0-4 0,0 1 5,0 4 0,0-4-64,0 4 0,0-4-6,0-1 1,0 0 14,0-1 1,0 6-16,0-1 0,5 1 99,0-5 0,0-1-73,-5 1 0,0 0-11,0 0 1,0-1-20,0 1 0,0 0-9,0-1-14,0 1 1,0 0-124,0-1 0,0 1 64,0 0-76,0 0 1,0-1 78,0 1 0,0 0 53,0-1 0,0-4-4,0 0 0,5 0-3,0 4 0,0-4 7,-5 0 1,0-5-1,0 5 24,0 0 0,0 4 18,0 1-17,0 0 26,0-1 0,0 1 76,0 0-15,0-7-78,0 5 1,1-6 15,4 2 1,-3-1-6,3-3 1,-3-1 2,-2 5-5,0-5-11,0 9-73,0-5 100,0 7 0,1-2 27,4-3 27,-3 3 12,4-5 43,-6 6-53,0-5 1,0-1 36,0-3 12,7-4 7,-6 6 91,6-7 5,-1 6 0,-2-4-103,6 3 0,-6-3 6,6-2 1,-5 0 179,5 0 240,0 0-224,4 0 0,1 0 125,0 0-234,0 0 1,-1 0-225,1 0 0,0 0 0,-1 0 0,1 0 0,0 0 0,-1 0 0,1 0 0,5 0 0,-1 0 0,1 0 0,-5 0 0,-1-5 0,1 0 0,0 0 0,-1 5 0,1 0 0,0 0 0,-5-5 0,-1 0 0,1 0 0,5 5 0,0 0 0,-1 0 0,1 0 0,0 0 0,-1 0 0,1 0 0,0 0 0,0 0 0,-1 0 0,1 0 0,0 0 0,-1 0 0,1 0 0,5 0 0,-1 0 0,1 0 0,-5 0 0,-1 0 0,1 0 0,0 0 0,-1 0 0,1 0 0,0 0 0,4 0 0,1 0 0,-1 0 0,-4 0 0,0 0 0,0 0 0,-1 0 0,1 0 0,0 0 0,-1 0 0,1 0 0,0 0 0,-5 0 0,-1 0 0,1 0 0,5 0 0,0 0 0,-1 0 0,1 0 0,0 0 0,-1 0 0,1 0 0,0 0 0,-1 0 0,1 0 0,0 0 0,1 0 0,4 0 0,-4 0 0,4 0 0,-4 0 0,-1 0 0,4 0 0,1 0 0,4-1 0,-4-4 0,1 3 0,-1-3 0,-2 3 0,6 2 0,-4 0 0,4 0 0,-4 0 0,5 0 0,-6 0 0,6 0 0,-6 0 0,6 0 0,-2 0 0,1 0 0,2 0 0,-6 0 0,6 0 0,-2 0 0,4 0 0,2 0 0,-4 0 0,3 0 0,-4 0 0,4 0 0,5 0 0,-4 0 0,4-1 0,0-4 0,-3 3 0,4-3 0,-4 4 0,-2 1 0,-4 0 0,-1 0 0,1 0 0,4 0 0,-4 0 0,-1 0 0,-6 0 0,2 0 0,1 0 0,-2 0 0,6 0 0,-6 0 0,6 0 0,-5 0 0,4 0 0,-4 0 0,6 0 0,-2 0 0,-2 0 0,-3 0 0,2-5 0,-1 0 0,4 0 0,-4 5 0,5 0 0,-6 0 0,2-5 0,-1 0 0,-4 0 0,4 5 0,1 0 0,-1 0 0,-1 0 0,-4 0 0,0-5 0,-1 1 0,1-1 0,0 5 0,0 0 0,-1 0 0,1 0 0,0 0 0,-1 0 0,1 0 0,-5 0 0,0 0 0,-1 0 0,6 0 0,0 0 0,0 0 0,-1 0 0,1 0 0,0 0 0,-1 0 0,-4 0 0,0 0 0,-5 0 0,5 0 0,-5 0 0,4 0 0,-5 0 0,4 0 0,-3 0 0,-4 0 0,6 0 0,-7-7 0,0-1 0,0-7 0,0 1 0,0-1 0,0 0 0,0-4 0,-2-1 0,-3 2 0,4 0 0,-4-2 0,3 4 0,2-4 0,0-1 0,0 2 0,-5-7 0,0 1 0,0-1 0,5 1 0,-4-2 0,-1 2 0,0-1 0,5 2 0,-5-4 0,0 3 0,0-1 0,5 2 0,-2-4 0,-2 3 0,2-1 0,-3 2 0,2-2 0,-2 6 0,3-5 0,-3 6 0,4-2 0,1 1 0,-2 4 0,-3-4 0,3 2 0,-2-1 0,2 2 0,2-2 0,-2-3 0,-3 3 0,4-6 0,-4 6 0,3-3 0,2 3 0,-1 3 0,-4-4 0,3-1 0,-3 1 0,4-1 0,1 1 0,-2 2 0,-3-6 0,3 6 0,-3-2 0,4-1 0,1 1 0,0-1 0,0 2 0,0 2 0,0-2 0,-2-3 0,-3 3 0,4-2 0,-4 1 0,3 4 0,2-4 0,0-1 0,0 1 0,-1-4 0,-4 4 0,3 1 0,-3 4 0,3-6 0,2-4 0,0 4 0,0 1 0,0-1 0,0 1 0,0-1 0,0 2 0,0 2 0,0-2 0,-6 2 0,4 3 0,-3-1 0,4 5 0,1 0 0,0 1 0,0-6 0,-2 0 0,-3 0 0,4 6 0,-4-1 0,3 5 0,2-5 0,0 7 0,0-10 0,0 11 0,0-11 0,-2 12 0,-2-4 0,2 3 0,-5 2 0,2-2 0,1-3 0,-1 4 0,-2-6 0,4 7 0,-7 0 0,5 0 0,-5 0 0,5 2 0,-4 3 0,4-4 0,-5 4 0,2-1 0,-2 1 0,-3-4 0,3 4 0,-3-2 0,-2 2 0,6-3 0,-1 3 0,0-4 0,-5-1 0,1 7 0,-1-5 0,0 2 0,0-2 0,1-2 0,-3 5 0,-2 0 0,3 1 0,-4-1 0,2-3 0,-2 3 0,2 1 0,-6-1 0,4 2 0,-4-2 0,1-2 0,-2 7 0,-1-7 0,7 2 0,-6 1 0,6-1 0,-6 2 0,5-2 0,-4-4 0,4 4 0,-4 2 0,4-2 0,-6 1 0,2-1 0,-2-3 0,1 3 0,-3 1 0,4-1 0,-4 2 0,-1-2 0,-1-4 0,1 4 0,-1 2 0,1-2 0,1-1 0,4-4 0,-4 5 0,3 0 0,3 0 0,-3-5 0,6 2 0,-6 3 0,5-4 0,-4 4 0,1-3 0,-1-2 0,-4 0 0,3 0 0,-2 5 0,-3 0 0,1 0 0,-1-5 0,1 1 0,0 4 0,-1-3 0,1 3 0,-6-2 0,1 2 0,0-4 0,4 4 0,1-3 0,0-2 0,1 0 0,3 0 0,-2 5 0,2 0 0,2 0 0,-1-5 0,-1 3 0,-4 7 0,-1-7 0,1 7 0,1-7 0,4-3 0,-4 0 0,4 0 0,-4 0 0,-2 0 0,6 0 0,-1 0 0,6 0 0,-6 0 0,6 0 0,-6 0 0,7 0 0,-1 0 0,1 0 0,-2 0 0,4 0 0,-4 0 0,4 0 0,1 0 0,0 0 0,1 0 0,-1 0 0,0 0 0,-1 0 0,-4 0 0,7 0 0,-6 0 0,11 0 0,-7 0 0,-1 0 0,-4 0 0,0 0 0,6 0 0,-1 0 0,0 0 0,1 0 0,-1 0 0,0 0 0,0 0 0,1 0 0,4 0 0,0 0 0,5 0 0,-5 0 0,6 0 0,-6 0-855,6 0 153,-9 0 1,10 0-230,-7 0-221,7 0-96,-3 0-463,-1 0 522,5 0-306,-4 0 283,-1 0 828,6 0 1,-7 0-99,3 0 176,3 0-26,-11 0-58,11-6 24,-11 4-150,12-5-207,-6 7 10,7 0-135,-6 0-165,4 0-565,-5 0 1164,1 0 414,4 0 0,-4 7 0,6 1 0</inkml:trace>
  <inkml:trace contextRef="#ctx0" brushRef="#br0" timeOffset="1260">59 147 7539,'-6'-8'707,"4"2"42,-4-1 12,6 5 4212,0-4-4231,6 12 0,1-2 284,3 5 0,3-5-317,-4 1 0,4-2 492,2 2 0,0-4-212,0 4 0,-1-3-482,1-2 1,1 0 30,4 0 0,-4 0-105,4 0 1,3 0 105,1 0 0,-1 0-253,2 0 0,-7 0-286,1 0 0,2 0 0,-1 0 0,4 0 0,-4 0 0,0 0 0,-1 0 0,1 0 0,-2 0 0,-2 0 0,-1 0 0,4 0 0,1 0 0,1 0 0,-1 0 0,-4 0 0,4 0 0,-2 0 0,1 0 0,-1 0 0,7 0 0,-6 0 0,6 0 0,-5 0 0,4 0 0,-6 0 0,2 0 0,1 0 0,-2 0 0,6 0 0,-6 0 0,1 0 0,-5 0 0,4 0 0,1 0 0,0 0 0,-6 0 0,3 0 0,2 0 0,-2 0 0,2 0 0,2 0 0,-1 0 0,6 0 0,-8 0 0,5 0 0,-2 0 0,5 0 0,-8 0 0,7 0 0,1 0 0,-3 0 0,1 0 0,-4 0 0,4 0 0,-1 0 0,2 0 0,2 0 0,-2 0 0,-2 0 0,1 0 0,1 0 0,4 0 0,-4 0 0,-1 0 0,-4 0 0,4 0 0,-1 0 0,2 0 0,1-2 0,-7-3 0,3 4 0,-3-4 0,-1 3 0,7 2 0,-7 0 0,1 0 0,3-5 0,-3 0 0,2 1 0,-1 4 0,-4 0 0,4 0 0,-2 0 0,1 0 0,-2 0 0,2 0 0,3 0 0,-3 0 0,1 0 0,-4 0 0,2 0 0,2 0 0,1 0 0,-1 0 0,-4-5 0,3 0 0,3 0 0,-3 5 0,1 0 0,-5 0 0,-1 0 0,1 0 0,0 0 0,-1 0 0,6 0 0,0 0 0,-1 0 0,-4 0 0,0-5 0,-1 0 0,6 0 0,-1 5 0,3 0 0,-3 0 0,-2 0 0,2 0 0,-1 0 0,2 0 0,-4 0 0,4 0 0,-4 0 0,-1 0 0,-1 0 0,1 0 0,2 0 0,2 0 0,-7 0 0,2 0 0,-2 0 0,2 0 0,1 0 0,0 0 0,-1 0 0,-4 0 0,0 0 0,-7 0 0,4 0 0,-1 0 0,-4 0-1379,11 0 0,-10 0-95,7 0 1,-5 0 448,5 0 1,-5 0-1704,5 0 504,-7 0 529,10-6 0,-11-3 743,2-5 952,-2-1 0,-2-6 0,0-2 0</inkml:trace>
  <inkml:trace contextRef="#ctx0" brushRef="#br0" timeOffset="9623">295 529 7800,'0'-14'69,"0"-1"1,0 0 0,0 1 433,0-1 0,0 0-125,0 1-183,0-1 1,0 0 217,0 0 83,0 1-164,0-1 0,-2 5 254,-3 0-154,3 7 0,-4 0-63,6 13 1,1 14-105,4 20 1,-1 9 41,5 10 0,-4 4-33,5 7 0,-2-6 60,2 1 1,-2-5-185,-3 4 0,-3-1 0,3 2 1,-4-4-15,-1-6 1,0-5-172,0 0 1,0-9 5,0 0 1,0-3-124,0-8 1,0 1-219,0-6 0,0-6 76,0-4 0,-1-7-482,-4-2 496,3-7 1,-6 2-20,3-10 1,2-6 296,-7-14 0,5-3-4,-5-16 1,7-3 75,-2-12 1,-1 0 19,1 0 1,-5-1 258,5-4 1,-6-1-89,1-4 0,2 4 58,-2 6 1,7 12-124,-2 3 0,3 9 48,2 1-180,0 10-63,0 2 131,0 14 1,0 10-104,0 13 0,2 14-21,3 15 1,-2 15-10,7 14 0,-1 9-300,6 11 1,-2-8 259,-3 3 1,-2-9 21,-3-1 1,-2-3 3,7-1 1,-7-6-51,2 1 1,-3-10-85,-2-5 0,0-5 68,0-15 1,0-1 3,0-9 1,0-8-76,0-6-45,0-7 260,0-16 0,-2-6-198,-3-20 0,-1-10 414,-4-5 0,-3-18-2,3 3 1,-3-6 25,-2 2 1,2-6-26,4 1 1,-4-6-8,3 6 1,-2-5 103,2 4 0,-1 3-82,6 7 1,0 0-145,5 11 1,0 2-253,0 12 1,0 13-109,0 7 1,2 7 83,3 7 68,-4 4 1,11 9 126,-7 7 0,6 14 14,-1 21 1,5 7-79,4 11 0,-2 4 17,2 7 1,-7 1-72,-3 3 1,-4-2-83,5 2 0,-7-5 4,2-4 0,-3 1 104,-2-6 0,0-2-98,0-8 0,0-10-28,0-10 1,0-4-333,0-6-110,0-9 168,0-2 248,0-11 1,-7-15-1,-1-18 646,0-14 0,-5-4-386,3-9 191,-3-4 0,3-12 0,1-1 196,-3-3 0,4-6-221,-2-9 1,0 2-957,-4-7 843,5 6 0,3 2 1,6 14-104,0 7 0,0 17 86,0-2 0,2 8-194,2 7 1,-2 10 67,3 9 0,3 10-79,2 5 1,-2 5 200,2 5 1,1 18 124,9 16 0,3 23-172,6 17 1,-1 12 2,-16-42 0,1 0 0,0 4 1,0 0-55,-3 1 0,-1 0 0,1 2 0,0 1 1,-2-3 1,-1 0 0,1 45-123,-3-1 0,1-10 9,-1 10 1,0-13-246,-5-6 1,2-11 146,2-4 1,-2-15-118,3-5 1,-3-11-209,-2-4-105,0-6 181,0-8 842,0-7-486,-7-28 1,1-7-103,-4-27 1,-3-7 667,3-7 0,-3-12-381,-2-9 1,0 0 155,1-9 1,6 48 0,-1 0-148,0-4 1,-1 0 0,2 1-1,-1 0 37,0-3 0,-1-1 0,2 5 0,1 0-6,2 0 1,0 1 0,-6-44 21,6 12 0,-5 9-239,5 11 0,0 15-213,5 9 116,0 13 0,5 13 185,0 13 0,7 16 30,-3 19 0,9 12-23,2 22 1,6 19-7,-13-36 0,-1 3 1,-1 7-1,1 1-7,0 0 1,0 1 0,-3-3 0,-2-1 15,1-6 0,-1 0 0,0-3 0,-1 1 31,-1 46 0,2-5-93,-3-10 0,-2-11 64,3-13 0,-2-14-61,2-10 1,-3-11-300,3-4-79,-4-10 1,-1-4 0,5-9 663,0-7 0,0-6-44,-5-14 0,0-12-37,0-7 1,0-8-176,0-7 1,0-5 161,0-9 0,-5 0-436,0-11 0,-5-2 426,8 40 0,0-1 0,-8-43-61,5 7 0,0 8 3,5 11 0,0 12-42,0 13 1,0 8-99,0 12 0,2 9-18,2 10 1,1 7 168,10 8 1,-4 16 180,9 23 0,3 16-228,1 18 0,-12-34 0,-2 0 34,0 3 1,-1-1-1,0-1 1,-1 0-46,6 43 0,-1-8 3,-3-2 0,2-6-5,-7 1 0,-1-4-138,-4-6 0,2-9 43,3-10 1,-3-10-13,2-4 1,-2-11-418,-2-4 63,0-10 136,0-4 1,0-7 157,0-4 0,-2-12 213,-2-12 1,0-7 53,-5-8 1,0-10 27,0-10 0,-5-3 30,5-11 0,-4-5-363,-2-6 0,0 0 229,1-9 1,4 3 25,0 2 0,7 5 144,-2 19 0,3 4-177,2 21 1,0 4 8,0 16-31,0 3 0,2 14-19,3 7 0,3 15 234,7 14 0,1 17-64,3 18 0,-2 11-109,2 18 1,-2 2-101,-3 3 0,-1-9 12,-3-5 0,2-3 46,-7 3 1,0-4-203,-5-7 1,0-6 157,0-3 0,0-10-151,0-5 1,0-10-274,0-5-1,-7-9 212,5-4 1,-11-13 355,3-3 1,2-12-513,-1-7 1,-1-7 368,-5-9 0,0-7 113,1-8 1,-1-12-99,0-11 0,1-7 279,-1-9 1,2 1-260,3-10 1,-1-2 118,6 2 1,0 42 0,0 1 135,0-43 0,0 1-73,5 24 1,7 1 49,2 18 0,4 8-165,2 12 1,0 7-95,0 12 1,4 4 166,1 6 1,6 8 21,-2 7 1,4 14 32,2 15 0,2 10-85,-2 15 0,1 4-8,-12 11 1,1 1-1,-5-7 1,-7-1 9,-3-9 0,-4 2-35,-1-6 1,0 5-151,0-6 1,-6 1 147,-4-5 1,-3-8-317,-2-7 1,5-7-537,1-7 420,-1-7 1,-5-4-88,0-9 0,6-5 86,-1-10 0,0-10 82,-5-9 1,-4-12 137,-1-8 1,0-9 208,6-10 0,-1-4-38,0-7 1,2-12 15,3-7 1,-3-2 200,4-3 1,2 2-56,2-2 1,4 4 11,1 11 1,1 10-45,4 9 1,3 17-60,7 7 0,0 9-70,-1 7 1,3 9-3,2 10 1,-1 5 76,7 5 0,1 13 8,8 16 0,-1 12 170,6 18 0,-6 9-52,1 11 0,-5 7-137,-4 2 0,-6-5-27,-9-4 1,2-3-128,-7 3 0,-1-3 122,-4-2 1,0-11-126,0 1 1,-4-9-203,-1-6 1,-7-10 97,2-9 0,4-11-696,1-4 534,-3-10 1,5-4-11,-7-6 1,2-2 440,-2-2 0,-3-11-244,3-10 1,-8-11 34,-2-8 1,1-8 124,4-12 1,0-6 239,1-13 0,-6-2-462,1-13 1,9 48 0,2 0 243,2-4 0,2 0 0,-3 4 0,1-1-66,0-3 0,2 0 1,-3-35-166,2-5 1,4 23 270,1 7 1,0 12-26,0 12 0,6 11-40,4 9 0,3 6-2,2 4 0,1 5 154,4 10 0,4 11 493,11 14 0,1 19-259,3 14 0,3 26-287,-22-41 1,-1 2 0,1 2-1,0 0-62,-3 0 0,0-1 0,0-1 0,-1 0 47,3 43 1,-4 0-140,-5-10 1,-7-1 146,2 1 0,-4-8-133,-1-1 1,0-4-170,0-11 1,0-7-91,0-18 1,0-1-255,0-13 0,-1-2-224,-4-9 352,3-2 1,-6-10 114,3-7 0,2-7 470,-7-12 1,5-13-3,-5-7 0,2-13-161,-1-7 1,-5-14 65,5-6 1,0-9-360,0 0 1,5-1 449,0 1 0,-3 0-93,2 10 1,0-2-15,5 11 1,7 14-34,3 11 0,-2 13-28,1 7 0,1 14 26,5 6 0,0 9-7,-1 0 0,6 16 140,0 9 0,6 21 231,-2 13 0,2 14-222,-1 11 0,-4 11-102,-6-2 0,-5-2 24,-1-2 1,-5-9-45,1-2 1,-4 6-238,-1-6 1,0-3 99,0-6 0,0-5-205,0-5 1,0-5-137,0-10 1,-5-10 137,0-9 0,-1-5-269,1-6 492,3-2 0,-9-9-496,6-3 0,-5-9 382,5-11 1,-6-9 110,1-5 0,-3-12-34,-2-8 0,5-6 259,1-9 0,1-10-316,-2-5 1,3-9 239,7 0 0,0 9-39,0 0 1,0 13-54,0 2 0,7 10 188,3 15 1,1 7-56,-1 13 1,3 6 70,-3 3 1,3 10-98,1 5 1,1 5 126,0 5 0,6 18 212,4 16 1,2 20-121,3 20 0,-6 5-147,-11-32 1,-1-1 0,6 42-56,1 5 0,-7-6 35,-3-4 0,-5-5-82,1 1 1,-4-1-199,-1 5 1,-1-8 76,-4-6 1,1-14-333,-5-11 0,4-6-170,-5-9 1,7-6-250,-2-14 358,3-5 1,1-3 72,-4-6 1,1-8 290,-5-7 0,4-13-42,-5-11 0,2-10 352,-2-5 0,-2-16-106,8-8 0,-6-4-174,5-6 1,-2-5 127,5 39 1,-1 0-1,3 2 1,-1-1 32,-2 0 1,1-1 0,1 0 0,2 1-47,4-45 1,-2 9-42,7 20 0,0 12 51,4 13 1,-4 8-108,0 11 1,0 11-89,4 9 1,6 6 246,0 9 0,6 16 235,-2 23 1,4 13-46,1 22 0,-6-1 0,-3 10 1,-4-3-199,-1-2 1,-5-1-68,0-4 0,-7 0-299,2-9 0,-4 6 249,-1-12 0,0 1-91,0-10 1,0-7-131,0-3 1,-1-10-685,-4-4-210,3-11 59,-4-3 661,6-13 1,0-9 210,0-14 0,-2-14 497,-3-15 1,3-10-329,-2-15 1,2-6-11,2-13 0,-5-7-240,0-3 0,2 45 1,1 0 381,2-1 0,0 0 1,0-2-1,-1-1-42,-2 3 0,1 1 1,0-42-69,-3 12 0,4 7 164,1 8 1,0 12-47,0 17 1,1 10 68,4 14-136,-3 0 1,9 10 93,-6 10 1,6 17 419,-1 17 0,8 18-205,2 12 0,-1 15-216,-4 14 1,0-1-174,0 1 0,-2-2-45,-4 2 0,0-8-48,-5-7 1,-2-4-265,3 4 0,-3-13 190,-2-1 0,0-19-158,0-5 0,0-13 114,0-2 1,0-8-405,0-7-434,0-7 1138,0-1 1,0-20-243,0-7 1,0-12 247,0-8 1,0-17 161,0-11 1,0-12-134,0-14 1,-5 1-186,2 42 0,1-1 0,-1 2 0,1-1 111,2-5 1,0 0-1,-1 1 1,0 0 10,-1 1 1,-1 0-1,2-45 78,-4 15 1,3 11 124,2 9-124,7 10 0,-6 12 0,6 14 102,-1 12 1,-2 8-132,6 8 0,-6 3 253,6 7 1,0 12-66,5 18 0,-1 10-69,1 9-197,6 19 1,-9 7 0,3 12-900,-2-2 981,0-2 0,-5-10 0,-2-1-169,1-2 0,-5-7 119,2-4 1,-2-9-305,-2-1 0,0-7-67,0-8 1,0-8-173,0-6 0,0-8-196,0-7-65,0-7 842,0-1 1,-2-9-356,-2-3 0,2-16 360,-3-13 1,3-14-70,2-5 0,0-19 238,0-12 0,0-10-404,0 40 0,0 0 1,0-1-1,0-1 199,0-3 0,0 0 1,0 1-1,0 0-25,0 2 1,0 0 0,1 2 0,0 1 162,4-40 0,-3 15 25,2 19 1,5 15 18,0 15 1,0 7-4,0 13 1,-4 4-10,5 10 1,5 17 225,4 18 1,3 18-167,-3 21 0,-3 7-394,4 12 0,-12-45 1,-1 1 157,-2-3 0,0 0 0,-1 2 0,0-1-135,1 46 0,-4 0 122,4-10 1,-3-1-93,-2-9 0,-5-9-165,0-1 0,-2-7-48,3-7 1,2-5-213,-3-10 1,-1-10-194,1-9 713,0-4-427,5-8 1,0-3 31,0-10 1,-5-9 21,0-11 1,-2-16 425,2-8 0,4-10-4,-4-9 0,3-7-30,2-13 0,0-9-173,0 46 0,0-1 1,0-4-1,0 0 159,0-3 0,0 0 0,1-1 0,0 1 9,1 4 1,1 2-1,0 1 1,0 1 150,7-47-143,3 20 1,-6 12 0,4 27 260,-1 7 1,-5 9-238,5 3 0,-5 10 112,4 5 1,-4 17-14,5 7 233,0 21 1,5 15-1,-1 24 118,1 12-461,-7 9 1,-2-46 0,0 1 0,-3 1 0,-1-1-44,-1 1 1,1-1 0,-2 0 0,0 0-101,-2-4 0,-1 0 0,-5 47-100,-7 0 0,0-13 100,1-1 0,4-14-47,0-6 1,2-15-103,-2-5 0,-1-15-243,6 1 1,-5-16-282,5 1 337,0-10 1,3 0 0,-2-10 1,0-10 229,-5-9 1,4-12 266,-5-8 1,2-10-144,-2-15 0,3-1 125,7-13 0,0-1-209,0-4 1,0-5 454,0 0 1,0-2-79,0 2 0,5 18-80,0 6 1,5 9-145,-5 11 1,5 13 63,-5 11 0,-1 12 9,-4 4 0,2 7 42,3 2 0,-3 15 183,2 14 0,0 20-238,1 15 0,-4 6-19,4 4 0,-10 2 37,-5-2 0,-4 6 94,-6-12 1,4 4-124,-4-13 0,-1 1-154,1-11 1,1 0-270,4-4 0,-3-8 88,3-3 0,-2-9-353,7-5 335,-3-4 26,-2-8 177,0-1 1,7-9-184,3-3 1,-1-5 296,1-9 1,0-4-71,5-7 1,1 1 403,4 0 1,4-7-15,5-4 0,3 0 134,2 0 1,6 4-240,9 7 1,-3 1 68,3 4 0,-1 3 47,1 6 0,-3 7 1,4 3 1,1 10-201,-2 5 0,-5 9-178,-4 6 0,-7 4 0,1 5 0,-4-1 0,-5 6 0,-2-1 0,-3 1 0,-4 3 0,4-2 0,-5-4 0,-5-2 0,-3-3 0,-6-2 0,-1 1-73,0-1 0,-1-4-214,-4-1 0,2-8-422,-6-1 1,4 0-4,-4-5 1,1-4 272,-2-1 0,-2-3 77,2-2 1,2 0 189,-1 0 0,4-7 128,-4-3 0,6-3-84,-2-1 0,5-6 108,6 0 0,-3-7 476,7-3 0,0-1-93,5-8 1,2 5 104,3-6 0,3 1-137,7-5 1,1 7 89,4 2 0,3 1-65,6 5 0,2-2 121,3 11 0,-1 0-406,6 6 1,-6-1-72,1 0 0,0 7 0,-4 3 0,2 4 0,-7 1 0,-2 0 0,1 0 0,-6 8 0,2 6 0,-4 3 0,-1 7 0,-7 1 0,-3 4 0,-3 1 0,-2-1 0,0 2 0,0 3 0,-2-3 0,-3 4 0,-3-4 0,-7-2 0,1-6-400,-1-3 1,0-6-111,0-4 0,-1 1 129,-4-6 0,4 0-47,-3-5 0,2-3 273,3-7 0,-1-3 156,0-16 0,0-6 50,1-14 0,4-4 230,0-11 0,7-5-119,-2-9 1,3-5-345,2-11 0,0 3 358,0-7 1,5 7 75,0-3 0,11 13 66,-1 7 1,10 9-8,-1 11 0,2 8-130,-1 7 0,4 11-181,1-1 0,-6 14 0,5 1 0,4 9 0,-2 13 0,3 18 0,-3 15 0,-3 11 0,-3 12 0,3 16 0,-14-2 0,1 10 0,-9-1 0,1-5 170,-2 1 0,-2-1-170,-8 1 0,0-3 0,-9-7 0,2-1 0,-7-3 0,2-5 0,3-11 0,-1-4 0,0-9 0,0-6-219,1-10 0,4-2-220,0-8 0,0-5-246,-4-5 0,4-2 321,0-2 1,0-8 265,-4-7 0,1-8 83,3-11 1,-3-7 218,3-13 1,-2 0-65,3-9 0,-3-11 199,7-4 0,-4-7-356,4-3 0,0-5 229,5 0 0,0 1-76,0 9 0,1 3-10,4 6 0,2 9-25,3 6 0,3 13-66,-4 12 0,3 10-17,-2 4 0,3 10 144,-3 5 1,3 12 135,1 8 0,8 14-298,2 15 0,-1 16 0,1 19 0,-6 4-325,2 15 0,-10-5 325,-5 5 0,-4-11 0,-1 1 0,-6-5 0,-4 1 0,-3-4 170,-2-7 0,0-8-170,1-6 0,-1-8 0,0-12 0,2-8-388,4-6 0,-5-12 55,5 1 1,0-9 35,0 0 0,4-5 456,-5-5 0,2-9-317,-2-11 1,-3-9 221,3-5 1,4-15 231,1-5 1,-2-10 276,2 1 0,0-16-640,5-4 1,0-10 255,0 0 0,0 2-189,0-2 0,7 8 0,3 2 0,-2 3 0,2 11 0,0 16 0,4 13 0,-4 18 0,0 2 0,-5 9 0,4 6 0,1 7 0,5 13 0,0 14 0,-1 20 0,6 20 0,0 14 0,-1 9-3,-4 6 0,-7-2 3,-3 7 0,-3-8 0,-2-2 0,0 1-206,0-6 1,-5-3 205,0-2 0,-7-4-6,3-6 1,0-14 5,0-10 0,4-11 0,-5-4 0,7-6 0,-2-8 635,3-7-925,2-1 1,-5-20 324,0-7 0,-5-13-34,6-6 1,-6-15-33,5-4 0,-5-13 330,5-2 1,-5-9-461,5-11 1,-1-5 160,3 44 0,1 0 0,1 2 0,0 0 0,-1-2 0,0 0 0,-5-42-146,2 7 1,0 16 145,5 14 0,2 15 0,3 15 0,-4-1 0,8 16 0,-5-1 0,0 8 0,5 12 0,3 12 359,8 12 1,-3 13-360,8 12 0,-2 16 0,1 9 0,-1 7-132,-3 8 1,-9-6 131,4 0 0,-10-2 0,0-7 0,-4-1 0,-1-4 0,0-7 0,0-4 0,0-5 0,0-9 0,-5-2 0,1-13 0,-6-6 0,5-8 0,0-4 0,3-8-162,-3-3 0,2-7 27,-7-7 1,5-8-62,-4-12 0,4-14 280,-5-6 1,7-9-167,-2-11 1,2-3 174,-2-16 1,3-4-289,0 42 0,-1-2 0,2-3 1,0 0 336,1-1 1,0-1 0,1 6 0,0 1-27,4-43 1,-2 11-63,7 14 1,-2 6-12,2 13 0,1 8 54,-6 16 1,7 6-98,-2 9 0,-1 4 0,6 6 0,-2 16 0,12 13 0,-1 15 0,6 20 0,-3 10 0,-2 9 0,-4 5 97,-6 5 0,-2 2-97,-3 3 0,1-5 0,-6-10 0,0 2-137,-5-6 0,0-1 137,0-5 0,0-6 0,0-3 0,-5-10 0,0-5 0,-5-10-13,5-4 0,-4-6-644,4-5 1,-2-4-951,2-10 1513,-3-4 0,-7-6-325,1 0 1,-1-11 581,0-4 0,-4-16 107,-1-3 1,0-18-117,6-7 1,-1-15 145,0 1 1,-4-15-365,-1-1 0,1-7 317,4 3 0,0-5-56,8 46 0,-1 1 1,-1-37-24,-1-10 1,2 13-242,-2 7 1,3 2 96,7 18 0,0 5-135,0 19 1,0 1 190,0 14 1,0-1 81,0 6 1,2 4 8,3 0 1,3 7 158,7-2 0,1 6-9,4 9 0,3 2-327,6 12 0,0 6 0,1 4 0,-1 8 0,1 2 0,-3 1 0,-2 3 0,-6-2 0,-9-2 0,2 0 0,-7 1 0,-1-3 0,-4-3 0,0 2 0,0-7 0,-1 1 0,-4-6 0,2-1 0,-7-4 0,-5-1 0,-4-3 0,-3-4 0,3 4 0,1-9-21,-7-1 1,2-7-348,-1 2 0,-9-3-88,4-2 0,-4-7 83,4-3 1,-1-4 94,1-6 1,0-3 204,-1-6 0,6-7-34,-1-3 0,2-5 152,-1-5 1,-2 1-36,6-6 1,2 7 181,8-2 1,4 3-25,6 2 1,0 2 104,0 2 1,1 0 208,4 5 1,8 1-125,7 5 0,1 1-215,-1 3 1,3-1-144,6 7 0,-4 4 0,-1 5 0,2 7 0,9-2 0,-4 3 0,3 2 0,-3 2 0,-2 3 0,1 3 0,-1 7 0,-4-1 0,-1 1 0,-6 0 0,2 0 0,-4-1 0,-1 1 0,-6-5 0,1 0 0,-6-1 0,7 1 0,-6 0 0,0-5 0,-5 5 0,-2-7 0,-3 2 0,-3 1 0,-7-1 0,1 2 0,-1-2 0,-1-4 0,-4 4 0,2-3 0,-6-2 0,1 0 0,-2 0 0,-3-2-409,4-3 0,3-1 184,1-4 1,-1-8 89,1 3 0,2-3 84,9 4 1,-3-3 212,7-2 1,0 2 312,5-2 0,0 2-294,0 3 1,2-1-182,3 0 0,3 1 0,7-1 0,1 0 0,4 1 0,-2 0 0,6 5 0,-4-4 0,4 3 0,-4 3 0,4 2 0,-4-1 0,4 1 0,-4 0 0,4 5 0,-6 7 0,2 2 0,1 6 0,-1 5 0,-1-2 0,-4 6 0,0-1 0,0 2 0,-6 2 0,1-2 0,-5 1 0,5-2 0,-7 9 0,2-4 0,-3 4 0,-2-3 0,0 5 0,0 5 0,0 7 0,0 2 0,-2 10 0,-3 5 0,2-6 0,-7 6 0,5-8 0,-5-7 0,7-9 0,-2 4 0,-1-11 0,1-3 0,0-3 0,5-7 0,0-5 0,0-6 0,0-5 0,0 2 0,-7-6 0,6-8 0,-4-7 0,3-6 0,2-8 0,0-2 0,0-4 0,0-7 0,0-7 0,0-5 0,0 5 0,0 0 0,0 5 0,0-5 0,0 0 0,0-3 0,0 8 0,0 3 0,0 11 0,0 7 0,0 4 0,0 3 0,2 7 0,3 4 0,-4 4 0,11 14 0,-7 7 0,6 15 0,-1 14 0,3 5 0,2 15 0,-2 1-125,-3 9 1,1-3 124,-6 8 0,5-8 0,-5 3 0,4-4 0,-4-2 0,0-4 0,-5 0 0,0-7 0,0 1 0,2-7 0,3-2 0,-4-12 0,4 2 0,-3-9 0,-2-1 0,0-10 0,0-4 0,0-4 0,0-1 124,0-7 1,-2-5-184,-3-12 1,4-1 17,-4-10 1,2-4 139,-2-6 0,3-6-99,-3-8 0,-1-11 0,1-4 0,0-10 0,5 1 0,0-9 0,0-1 0,0-2-136,0 1 0,0 11 136,0-1 0,0 9 0,0 6 0,0 10 0,0 9 0,0 6 0,0 4 0,1 6 0,4 9 0,-3-3 0,4 11 136,1-4 0,1 9-136,7 7 0,0 3 0,-1 16 0,1 1 0,0 14 0,-1 2 0,1 7 0,-5 5 0,0-4 0,-5-2 0,4 2 0,-5-7 0,1 2 0,-4-5 0,-1-5 0,5 2 0,0-7 0,0-1 0,-5-8 0,0 1 0,0-7 0,-2 1 0,-3-5 0,4-6 0,-4 1 0,-3-6 0,4 2 0,-5-6 0,4 0 0,-5 0 0,5-6 0,-5-4 0,5-10 0,-5-4 0,2-6 0,-2-4 0,-1-4 0,6-6 0,-6-6 0,1-4 0,2-8 0,-2-2 0,2-5 0,-2 6 0,-3-12-117,3 1 0,2 4 117,-2 6 0,5 4 0,-5 1 0,7 5 0,-2 0 0,4 7 0,1-2 0,0 5 0,0 4 0,0-2 0,0 3 0,0 1 0,0-1 0,0 6 116,0-1 1,0 8-117,0 1 0,0 7 1,0-1-1,0 3 0,0 1 0,0 7 0,0 1 0,0 7 0,6 2 0,4 3 0,-2 5 0,2 9 0,-2 6 0,2 9 0,3 5 0,-3 10 0,-2 3 0,2 7 0,-5 2 0,4 2 0,-4-2 0,5 2 0,-7-2 0,2-2 0,2-1 0,-2 1 0,0-2 0,-5-3 0,5 2 0,-1-7 0,1 5 0,-5-5 0,0 0 0,0-5 0,0 5 0,0 0 0,0 1 0,0-1 0,0-1 0,0 6 0,0-10 0,0 5 0,0-8 0,0 3 0,-5-2 0,1-8 0,-3-4 0,2-6 0,3-4 0,-2 4 0,0-10 0,-1 0 0,4-7 0,-4 3 0,2-7 0,-2 2 0,3-4 0,-9-7 0,6-4 0,-5-5 0,5-4 0,-5 1 0,5-7 0,-4-6 0,4-8 0,-2-3 0,2-3 0,4-5 0,-4-4 0,1-8 0,0-2 0,2-6 0,-3 1 0,3 4 0,2 1 0,0-6 0,0 2 0,0-6 0,0 10 0,0 6 0,0 4 0,0 6 0,0-1 0,0 4 0,0 0 0,0 6 0,0 0 0,0 6 0,0-1 0,0-2 0,0 2 0,0 1 0,0 9 0,0 2 0,0 8 0,0-1 0,0 0 0,0 7 0,0-5 0,0 11 0,0-4 0,0 26 0,5-2 0,0 16 0,5 3 0,-5 3 0,5 4 0,-5 5 0,1-2 0,-1 7 0,-3-5 0,3 5 0,-4-7 0,-1 2 0,0 2 0,0-2 0,0 0 0,0-5 0,0 0 0,0 0 0,0 0 0,0 0 0,0-5 0,0 1 0,-5-6 0,0 5 0,-1-6 0,1 1 0,2 2 0,-7-2 0,5 1 0,-5-6 0,5 0 0,-5 1 0,6-7 0,-6-4 0,5-2 0,-5-3 0,5 1 0,-5 0 0,5-5 0,-4-1 0,4-5 0,-5 1 0,5-4 0,-5-1 0,7 0 0,-10 0 0,10-1 0,-7-4 0,5-2 0,-5-3 0,7-8 0,-2 4 0,2-11 0,-2 1 0,3-4 0,-3-2 0,4-4 0,1 0 0,0-7 0,0 2 0,0 1 0,0-1 0,0 2 0,0-3 0,5 4 0,-1 7 0,3 1 0,-2 4 0,-3-2 0,2 6 0,3-4 0,-2 4 0,0 5 0,-5 5 0,5 6 0,0-6 0,-1 6 0,3-2 0,0 8 0,2 2 0,4 6 0,-3 10 0,-2 3 0,2 6 0,-2 2 0,2 3 0,2 2 0,-8 4 0,1 2 0,-5-3 0,0-1 0,0 1 0,0-1 0,0 1 0,0-3 0,0-7 0,-1 0 0,-4 1 0,3-7 0,-3-4 0,2-4 0,-2-5-1037,4 3-467,-13-5-1108,13 0 349,-12-1 1144,5-7 1,-2-2-407,0-3 0,7 2-529,-2-7 633,3 0 0,-3-4 469,0-1 0,0 0 952,5 1 0,-6-8 0,-2-1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38.201"/>
    </inkml:context>
    <inkml:brush xml:id="br0">
      <inkml:brushProperty name="width" value="0.08571" units="cm"/>
      <inkml:brushProperty name="height" value="0.08571" units="cm"/>
    </inkml:brush>
  </inkml:definitions>
  <inkml:trace contextRef="#ctx0" brushRef="#br0">0 60 9480,'0'8'440,"0"5"-355,0-3 0,0-2 117,0 2-176,7-1 1,-6 6 74,4 0 0,-1-5-69,0-1 1,-2 1 135,3 5-73,-3 0 1,3-1-12,-1 1 1,1-5 51,-5 0-50,0-1-47,0 6 1,2 0-10,3 0 1,-3-6-96,2 1 1,-2-5 66,-2 5 1,0-5-222,0 5 189,0-7-38,0 10 111,0-12 15,0 6 17,0-7 151,0 0-237,0 7 0,2-6-2,3 4 0,-4-2 136,4 2 11,-3-3-102,-2 4 6,0-6-4666,0 0 3891,0 7 230,0-5 507,0 4 0,-7-6 0,-1 0 0</inkml:trace>
  <inkml:trace contextRef="#ctx0" brushRef="#br0" timeOffset="780">30 74 7297,'-9'-1'374,"5"-4"-146,2 3 226,2-4-111,0 6 2331,0 0-2407,0 6 0,0 2-31,0 7 0,0 0-15,0-1 1,5 1-1,0 0 1,0 0-122,-5-1 1,1 1 88,4 0 0,-3-1-117,3 1 1,-2 5 28,2-1 0,-2 2-114,7-1 1,-7-4 66,2 4 0,-2-2-91,2 2 0,-3-4 27,3 3 0,-2-1 18,2 2 0,-3-4 0,3 4 0,-2-4-72,2-1 0,-4 0 100,4-1-9,-3 1 1,-2 0 10,0-1 1,0-4-41,0 0 1,0-5-4,0 5 0,0-5 36,0 4-8,0-5-74,0 2 39,0-6 212,0 0 1,0-6-136,0-4 0,0 2 65,0-2 1,0 0-71,0-5 0,0-4 7,0-1 1,-2 1-11,-3 4 1,4 0-4,-4 1 0,3-1-10,2 0 1,-5-1-18,0-4 1,0 9-33,5-4 0,0 4 40,0-4 0,0 0 4,0 1 1,0-1-16,0 0 0,-4-1-5,-1-4 1,0 4-28,5-4 1,0 4-12,0 1-21,0 1-203,0-1 144,-7 0-159,6 7-155,-6 2-63,7 6-1366,0 0 1,0 0 0</inkml:trace>
  <inkml:trace contextRef="#ctx0" brushRef="#br0" timeOffset="2900">147 677 7735,'-8'0'565,"2"0"-225,6 0 1209,0 0-1106,6 0 1,-3 0 318,7 0 1,-5 0 601,5 0-274,0 0 0,4 0-161,1 0 0,0 0-371,-1 0 1,1 0 60,0 0 1,0 0-213,-1 0 0,-4 0-30,0 0 0,0 0-72,4 0 0,1 0 170,0 0 0,-1 2 69,1 3 1,0-4-61,0 4 0,-1 2 18,1-3 1,0 3-141,-1-2 1,3-3 67,2 2 0,-2-2-162,2-2 1,-1 0-269,2 0 0,-4 5 0,4 0 0,-4 0 0,-1-5 0,4 0 0,1 0 0,-1 0 0,-4 0 0,0 0 0,0 0 0,-1 1 0,1 4 0,0-3 0,-1 3 0,1-4 0,0-1 0,-5 5 0,-1 0 0,1 0 0,5-5 0,-5 5 0,-1 0 0,1 0 0,5-5 0,0 0 0,-6 5 0,1 0 0,0 0 0,5-1 0,-1 1 0,1 0 0,0 0 0,0 0 0,-1 0 0,1-5 0,0 0 0,-1 0 0,-4 0 0,0 0 0,0 0 0,4 0 0,1 0 0,0 0 0,0 0 0,-1 0 0,1 0 0,0 0 0,-1 0 0,1 0 0,-5 0 0,0 0 0,-1 0 0,6 0 0,0 0 0,0 0 0,-1 0 0,1 0 0,0 0 0,-1 0 0,-4 0 0,0 0 0,0 0 0,4 0 0,-4 0 0,0 0 0,0 0 0,5 0 0,-6 0 0,1 0 0,0 0 0,5 0 0,-6 0 0,1 0 0,0 0 0,5 0 0,-5 0 0,-1 0 0,1 0 0,5 0 0,-5 0 0,-1 0 0,-4 0 0,5 0 0,0 0 0,5 0 0,-6 0 0,1 0 0,0-5 0,5 0 0,-5 0 0,-1 5 0,1 0 0,5 0 0,0 0 0,-1-6 0,1 4 0,0-3 0,-1 4 0,1 1 0,0 0 0,-1-7 0,1 5 0,0-2 0,0 2 0,-1 2 0,1 0 0,-5-5 0,0 0 0,-1 0 0,6 5 0,-5 0 0,0 0 0,-1-1 0,6-4 0,-5 3 0,0-3 0,-5 3 0,4 2 0,1 0 0,5-1 0,0-4 0,-6 3 0,1-3 0,-5 4 0,5 1 0,0-7 0,4 6 0,1-4 0,-5 1 0,0 0 0,-5 2 0,4-3 0,-4 3 0,5 2 0,-2-1 0,2-4 0,3 3 0,-5-4 0,7 6 0,-5 0 0,0 0 0,-1-7 0,6 6 0,0-4 0,-5 1 0,-1-1 0,1 4 0,5-6 0,0 7 0,-6-5 0,1 0 0,-5 1 0,5 4 0,-5 0 0,5 0 0,-6-5 0,6 0 0,-5 0 0,5 5 0,-7 0 0,10 0 0,-5 0 0,6-2 0,-5-3 0,0 4 0,-5-4 0,0 3 0,5 2 0,-5 0 0,9 0 0,-5 0 0,7-6 0,-1 4 0,1-5 0,-5 7 0,0 0 0,-5 0 0,4 0 0,-4 0 0,5 0 0,-7 0 0,10 0 0,-4 0 0,5 0 0,-1-1 0,-3-4 0,-2 3 0,-3-3 0,-2 4 0,7 1 0,-5 0 0,5 0 0,-7 0 0,10 0 0,-5 0 0,1 0 0,4 0 0,-12 0 0,7 0 0,-3 0 0,-3 0 0,5 0-96,-7 0-779,0 0 767,0-7 61,0-1 0,0-2-55,0 0 98,0 1 1,0-6-18,0 0 0,0 6 3,0-1 0,0 0 0,0-5 1,-5 5 4,0 1 0,0-1 5,5-5 1,-2 0 6,-3 1 1,4-1-65,-4 0 1,3 1 48,2-1 1,-1 0 27,-4 1 0,3-1-22,-3 0 1,3 0 2,2 1 0,0-1-18,0 0 1,-4 1-2,-1-1 0,0 0-109,5 1 64,0-1 1,0 0 53,0 0 0,-2 2-29,-3 4-124,4-5 76,-6 6-2,7-6 58,0-1 1,0 5-44,0 0 64,0 7 45,0-10-60,0 11-60,0-4 3,0 6-9566,0 0 8089,0 6 1119,0-4 0,0 6-2335,0-3 1593,0-3 1189,-6 4 0,-3 1 0,-5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48.863"/>
    </inkml:context>
    <inkml:brush xml:id="br0">
      <inkml:brushProperty name="width" value="0.08571" units="cm"/>
      <inkml:brushProperty name="height" value="0.08571" units="cm"/>
    </inkml:brush>
  </inkml:definitions>
  <inkml:trace contextRef="#ctx0" brushRef="#br0">0 1 8613,'0'8'516,"0"-2"-219,0 1-160,0 1 0,2 5 19,3-3 0,-4 3 9,4-3 1,-3 3-10,-2 2 0,5 1 7,0 3 1,0 3-84,-5 2 0,1 4 10,4-4 1,-3 3-8,3-3 0,-4 4 12,-1-4 0,5-1-5,0 2 0,0-2-26,-5 1 0,0 2-126,0-6 1,5 4 87,0-4 0,0 4-133,-5-4 1,0 5-10,0-6 0,1 2 44,4-1 1,-3-2-66,3 6 1,-4-6 89,-1 2 1,0 1-103,0-1 1,2 1 45,3-1 0,-4-4-65,4 4 1,-3-4 16,-2-1 1,0-6-335,0 1-466,0-7 270,0 4-494,0-7 1175,0 0 0,0 0 0</inkml:trace>
  <inkml:trace contextRef="#ctx0" brushRef="#br0" timeOffset="899">456 118 8318,'0'15'171,"5"-4"-103,0 4 1,-1-4-14,-4 9 0,0 3 53,0 1 1,0-1 21,0 2 1,0-2 66,0 1 0,5 4-68,0-4 0,0-1 22,-5 2 1,0-6-79,0 6 1,2-1 4,3 6 1,-4-1-11,4 1 0,-3-6-135,-2 1 0,5-1 67,0 5 0,0 1-160,-5-1 1,0-4-172,0-1 1,4-1-7,1 2 0,0-2-45,-5-4 0,0-7-249,0 2 5,0-2 626,0-4 0,0 5 0,0-5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50.687"/>
    </inkml:context>
    <inkml:brush xml:id="br0">
      <inkml:brushProperty name="width" value="0.08571" units="cm"/>
      <inkml:brushProperty name="height" value="0.08571" units="cm"/>
    </inkml:brush>
  </inkml:definitions>
  <inkml:trace contextRef="#ctx0" brushRef="#br0">1 44 7860,'8'0'242,"-2"0"0,-6 2-113,0 3 1,2 1 121,3 4 0,-4 5-75,4-1 1,-3 3 57,-2 7 0,5-1-17,0 2 0,1 2-55,-1-2 0,-3 3 2,3 1 1,1-4-42,-1-1 1,0 1-107,-5 4 0,2 0 46,3 1 0,-4-1-129,4 1 0,-3-1 16,-2 0 1,0 1-148,0-1 0,0 0-120,0 1 0,0-1 78,0 1 1,0-3 64,0-2 1,0-2-28,0-4 0,0-7-176,0 3 1,0-9-478,0 4-388,6-7 1242,-4 4 0,4-20 0,-6-4 0</inkml:trace>
  <inkml:trace contextRef="#ctx0" brushRef="#br0" timeOffset="659">427 0 7154,'0'10'553,"0"0"1,0 1-395,0 9 0,5 3-20,0 6 0,-1 5-1,-4 1 1,5 4 7,0-5 1,0 5-9,-5-4 1,5 4-52,0-5 1,0 0-99,-5-4 0,0-1-154,0 1 1,0-3-152,0-2 1,0 1-141,0-7 0,5 1 206,0-5 250,0-7 0,-5 12 0,0-4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7:53.840"/>
    </inkml:context>
    <inkml:brush xml:id="br0">
      <inkml:brushProperty name="width" value="0.08571" units="cm"/>
      <inkml:brushProperty name="height" value="0.08571" units="cm"/>
    </inkml:brush>
  </inkml:definitions>
  <inkml:trace contextRef="#ctx0" brushRef="#br0">1 89 6827,'8'0'454,"0"0"-13,-3 0-194,-3 0 68,11 0-46,-5 0-96,7 0-94,-1 0 0,1 0 109,0 0-101,-7 0 1,5 0 311,-3 0-272,3 0 0,2 0 115,-1 0-108,1 0 1,0 0 12,-1 0 0,1 0 35,0 0-171,-7 0 0,5 0 0,-3 0 2,3 0 0,2 0 66,-1 0-66,1 0 0,0 0 1,-1 0 54,1 0 1,0 0-15,-1 0 1,1 0 0,0 0 0,0 0-13,-1 0 1,-4 0 5,0 0 1,0 0 8,4 0 0,1-5-4,0 0 0,-1 0-3,1 5 1,0 0 6,-1 0 1,-4 0-8,0 0 0,0 0-61,5 0 52,-1 0 1,1 0-9,0 0 1,-6 0 16,1 0 1,0 5 1,5 0 0,-5 0 3,-1-5 1,-4 0 2,5 0 1,0 0-23,5 0 1,-6 0 27,1 0-20,0 0 0,5 0 59,-1 0-64,1 0 0,0 0 26,-1 0-33,1 0 1,0 1-42,0 4 1,-1-3-4,1 3 1,-5-4 7,0-1 1,-1 0-13,6 0 1,0 0 39,-1 0 0,1 0-11,0 0 0,0 0-10,-1 0 1,-2 0 0,2 0 1,-7 0-1,8 0 0,-4 0-36,4 0 0,-1 0-1,1 0 0,0 0-9,0 0 0,-1 0-11,1 0 1,0 0-100,-1 0 125,-5 0 0,10 0 36,1 0 1,-4-1-25,4-4 1,-12 3 0,7-3 1,-4 4 3,4 1 1,-1-5 7,1 0 1,0 0-63,-1 5 0,1 0 51,0 0 0,-5-2-128,-1-3 116,1 4 0,5-6 0,0 6-8,-1-4 0,1 3 7,0-3 1,-1 2-7,1-2 1,0 3 31,0-3 1,-1 4 2,1 1 0,0-5 8,-1 0 1,1 0 1,0 5 1,-5 0 86,-1 0 0,1 0-2,5 0-83,0 7 0,-1-6-21,1 4 0,0-3 6,-1-2 3,1 0 0,0 0 1,-1 0 0,1 0 29,0 0 0,0 0-3,-1 0 0,-4 0-52,0 0 0,0 0 8,4 0 10,1 0 0,0 0 55,-1 0-27,1 0 0,0 0 10,0 0 0,-6 0 3,1 0 0,-5 0 59,5 0 40,0 0 0,4 0-54,1 0 0,-5 0 81,0 0 0,-1 0 200,6 0-307,0 0 0,-1 0-15,1 0 1,0 0 27,0 0 0,-1 0 6,1 0 0,0 0-58,-1 0 1,1-5-17,0 0 1,1 0-48,4 5 0,-7 0 22,6 0 1,-6-5 30,7 0 0,-9 0-8,-1 5 1,0 0-5,5 0-6,-1 0 0,1 0-7,0 0 3,0 0 1,-1 0-1,1 0 0,-5 0-218,0 0 99,-1 7-21,6-5-153,0 4-37,-1 1 1,-4-6-561,0 4-804,-7-3 663,4-2-113,-1 0 1159,-4 0 0,5 0 0,-7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06.973"/>
    </inkml:context>
    <inkml:brush xml:id="br0">
      <inkml:brushProperty name="width" value="0.08571" units="cm"/>
      <inkml:brushProperty name="height" value="0.08571" units="cm"/>
    </inkml:brush>
  </inkml:definitions>
  <inkml:trace contextRef="#ctx0" brushRef="#br0">1 265 10110,'8'-8'554,"0"2"0,-3 6 234,5 0-310,3 0 0,2 0-114,-1 0 0,3 0 119,2 0 1,-2-2-104,2-3 0,4 3 93,2-3 1,-3 2-19,3-2 0,-2 4-113,1-4 0,4-2 48,-3 2 0,2 0-108,3 5 0,-3-4 0,-2-1 1,8 0-41,-4 5 1,4-5 12,-4 0 1,0-2-77,1 2 1,4 4-14,0-4 0,7-2-59,-1 3 0,-3-3 62,2 2 0,-4 3-26,4-2 0,-2 2 38,3 2 1,-3-5-14,-3 0 1,-3 0-78,4 5 1,1 0 21,-2 0 1,0-1-18,-4-4 0,-1 3-91,0-3 1,1 4-46,-1 1 0,-1 0 95,-4 0 1,4 0 16,-3 0 1,1 0 14,-2 0 1,4 0-11,-3 0 1,1-5 44,-2 0 0,2 0 22,-6 5 1,6-5-61,-1 0 1,-2 0 5,1 5 0,-1-2-8,1-2 1,4 2-34,-3-3 1,-3 3-12,3 2 0,-5-1 7,4-4 0,-4 3-117,4-3 1,-4 4 105,4 1 0,-4 0-14,4 0 1,-6 0 36,2 0 0,1-2-47,-1-3 0,1 4 43,-1-4 1,-4 3-38,4 2 0,-2 0 12,1 0 0,-3 0 57,4 0 1,3 0-4,1 0 0,-1 0-8,2 0 1,-1-5 5,6 0 0,-4 0-62,3 5 0,-3 0-51,9 0 1,-4 0-77,-2 0 0,-1 0-115,-4 0 0,2 0-332,-6 0 0,0 0-1032,-6 0-1455,1 0 1403,-7 0-248,-1 0-201,-7 0 2089,0 0 0,0-6 0,0-2 0</inkml:trace>
  <inkml:trace contextRef="#ctx0" brushRef="#br0" timeOffset="1209">30 1970 7778,'17'2'750,"2"3"1,-1-4 251,7 4 0,-3 2-337,3-2 1,3 1-154,-4-1 1,-1-3-144,2 3 0,-7-4-6,1-1 1,2 0-82,-1 0 1,0 0 129,-6 0 0,1 0-57,0 0 1,4 0 96,1 0 0,1 0-15,-1 0 0,3 0-42,6 0 0,0-1-1,1-4 1,4 3-140,0-3 0,2 4-73,-1 1 0,-3-2-67,7-3 0,-4 4-60,4-4 1,-6-2 75,1 2 0,2-5-142,-2 6 1,2-1-109,-2 5 1,-1-5 89,6 0 1,-4 0-2,4 5 0,0-5 89,5 0 0,-5 0 20,0 5 1,-1-1 7,1-4 0,4 3 14,-4-3 0,3 2 102,2-2 1,2 3 199,3-3 0,-1-3-263,5-2 1,1 2 17,5-1 1,0-1-211,0-5 1,-7 5 65,-3 0 1,-8 1-73,-2-6 1,-6 2 35,1 3 0,-5-1-111,-4 6 1,1-2-49,-6 2 0,-6 4-373,-4-4 268,0 3 255,5 2 288,-7 0-245,5 0 289,-12 0-148,12 0-1,-11 0 1,6 0-37,-3 0 0,-2 2-6,7 3 0,-5-4-146,5 4 1,-5-2 65,5 2 0,-1-3-136,6 3 108,0-3 0,0 2-96,-1 1 1,1 0 62,0-5 1,-6 2-12,1 3 1,0-4-28,5 4 1,-5-3-73,-1-2-788,1 0 350,5 0 1,-5 0-313,-1 0 1,-4 0 184,5 0 0,-5 0-1049,5 0 605,-7 0 423,10 0 0,-6-2-206,3-3 42,3 4-810,-5-12 894,6 11 0,-4-4 807,0 6 0,-7 0 0,4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09.341"/>
    </inkml:context>
    <inkml:brush xml:id="br0">
      <inkml:brushProperty name="width" value="0.08571" units="cm"/>
      <inkml:brushProperty name="height" value="0.08571" units="cm"/>
    </inkml:brush>
  </inkml:definitions>
  <inkml:trace contextRef="#ctx0" brushRef="#br0">1 206 10137,'14'2'467,"1"3"0,1-3 1,2 2-1,3-2 1,2-2-1,2 0 1,-1 2-1,1 1 998,1 2 1,-3 0-1032,1-5 0,1 0-33,4 0 1,-4 0-76,-1 0 1,1 0-22,4 0 0,0 0 74,1 0 1,3 1-131,-4 4 1,9-3-47,-9 3 1,4-4 2,-4-1 0,-1 0-1,-4 0 1,9 0-31,-4 0 1,4 0 38,-4 0 0,1 0-10,-1 0 1,1 0-33,-1 0 1,7 0-2,3 0 1,4-1 38,1-4 1,5 3 8,0-3 1,0-1-29,-5 1 1,0 0 2,0 5 0,-2-5-75,-2 0 0,0-1-118,-5 1 1,4 3-165,-5-3 1,2 4 100,-2 1 0,-1-5-17,6 0 0,-6 0 0,1 5 0,-3-5-82,-1 0 1,-3 0 27,-2 5 0,1-1 48,-6-4 1,-1 3 127,-4-3 1,0 4-75,-1 1 0,-4 0 202,0 0 1,0 0 135,4 0-242,1 0 1,0 0 36,0 0 0,-1 0 99,1 0 0,0-5-56,-1 0 0,3 0-6,2 5 0,-1 0-46,7 0 0,-1-5-20,6 0 0,-6-1-92,1 1 0,-1 3 68,6-3 1,-1-1 2,0 1 0,1-5-32,-1 5 1,-1-2-13,-4 3 0,3 2-59,-8-3 0,1-2 27,-6 3-151,8-1 1,-6 5-30,4 0 1,-9 0-242,-1 0 65,-7 0 59,10 0 0,-10 0-128,7 0-123,-6 0-349,2 0-393,-6 0-3602,0 0 1,0-7 4365,0-3 0,0-3 0,0-1 0</inkml:trace>
  <inkml:trace contextRef="#ctx0" brushRef="#br0" timeOffset="1301">30 2161 9552,'15'0'701,"-1"0"0,-4 0-219,0 0 0,5 0-49,4 0 1,2 0 64,-1 0 1,-2 0-105,6 0 1,-4 0 64,5 0 1,-3 0-35,3 0 0,1 0-129,-6 0 1,6 0 42,-2 0 1,-1 0-94,2 0-1,-1 0 55,6 0 1,-6 0-81,1 0 1,-1 0-1,5 0 1,-1 5-9,-3 0 1,1 0 12,-7-5 0,6 5-144,-5 0 0,4 0 44,-4-5 1,1 0 47,-2 0 1,-2 0-17,2 0 1,3 0-107,-3 0 1,1 0 72,-5 0 0,-1 0-87,1 0 0,0 0-16,-1 0 1,6 0 96,0 0 0,-1 0-13,-4 0 0,4 0-6,1 0 1,1 0 4,-1 0 1,3 0-9,6 0 0,-4 0 1,-1 0 1,6 0 33,4 0 0,0-2-12,-4-3 1,-1 2-128,0-7 1,1 7 15,-1-2 0,-4-2-89,-1 3 1,-1-3 109,1 2 0,3 3-114,-8-2 1,6 0 3,-6-1 1,6 4 27,-6-4 1,1 3 16,-5 2 1,4-5 3,1 0 1,-1 1 82,-4 4 0,2 0-11,2 0 1,-3-2 116,4-3 1,-4 3-147,-1-3 1,0 4 67,-1 1 0,1 0 135,0 0 0,0-5-132,-1 0 0,3 0-48,2 5 0,-2 0-19,2 0 1,-3-1 88,-1-4 1,2 3-36,2-3 1,-3 2-11,4-2 0,1 3-19,-1-3 0,6-1 12,-2 1 0,-1-2-57,2 3 0,-2 2-4,1-3 0,4-2 37,-4 3 1,-1-3-16,2 2 1,-1 2 114,6-7 0,-6 5-135,1-5 0,-1 5 2,6-4 0,-6 4-13,1-5 1,-7 5-2,1-5 1,2 5 4,-1-4 0,0 5-12,-6-1 1,1-1 39,0 1 0,-1 0-10,1 5 0,0 0-2,0 0 0,-6-5-53,1 0 0,0 0-76,5 5 0,-6 0-11,1 0 0,-5 0-548,5 0-4,-7 0-531,10 0 248,-11 0-309,4 0-2106,-6 0 207,0 0 3181,0-6 0,-6-2 0,-2-7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6:55"/>
    </inkml:context>
    <inkml:brush xml:id="br0">
      <inkml:brushProperty name="width" value="0.08571" units="cm"/>
      <inkml:brushProperty name="height" value="0.08571" units="cm"/>
    </inkml:brush>
  </inkml:definitions>
  <inkml:trace contextRef="#ctx0" brushRef="#br0">0 15 8950,'0'-8'5694,"0"13"-5210,0 10 1,0 3 24,0-4 1,0 1-193,0 0 1,0 0 67,0-1 0,0 3-137,0 2 1,0-3 0,0 4 0,0 1 7,0-1 0,0 1-26,0-1 1,0-4 37,0 4 1,0-2-66,0 1 0,2-2-26,3 2 0,-3-1-44,3 2 0,-4-4-91,-1 4 0,0 1-4,0-2 0,0 6-130,0-5 0,0 4 85,0-4 0,0 4-59,0-4 1,0 6 30,0-2 0,0 3 56,0-3 0,5 4 175,0-4 1,0-1-26,-5 2 1,0-6 90,0 6 1,0-7-148,0 1 0,5 4 28,0 2 0,0-2-48,-5 1 0,0-6-11,0 2 0,0 1-55,0-2 0,4 6 26,1-5 1,0 1-146,-5-2 1,0-2 122,0 2 1,5 3-86,0-3 0,0 1 41,-5-6 0,0 1-8,0 0 1,2 0 10,2-1 0,-2 1-10,3 0 0,-3-1 25,-2 1 0,0 0-2,0-1 1,0 1-2,0 0 0,0 0-5,0-1 1,5 1-3,-1 0 1,1-1 0,-5 1 1,0 5-1,0-1 1,0 2 0,0-1 0,2-2-2,3 7 1,-3-6-3,2 6 0,-2-6 5,-2 6 0,0-1-2,0 6 1,2-6 23,3 1 1,-4-3 2,4 3 0,-3 3 2,-2-4 0,1 6 6,4 4 0,-3-3 31,3 3 0,-4-1 9,-1 1 0,2-1-53,3 6 1,-3-5-15,2 6 0,-2-3 10,-2 2 0,2 2-48,3-7 0,-4 6-143,4-6 0,-3 5 134,-2-5 0,0 2-21,0-1 0,0-4-6,0 3 1,0 2-15,0-2 0,0 1 141,0-6 0,0 5-100,0 1 1,0-1 53,0-5 1,0 1-27,0-1 1,1 0 16,4 1 1,-3-1-21,3 1 0,-3-1-5,-2 0 1,0 1 47,0-1 0,0 6 74,0-1 0,0 0-105,0-5 1,0 3 4,0 2 0,0-3 3,0 3 1,0 2-1,0-2 1,0 1-4,0-6 1,0 0 18,0 1 1,0 1-4,0 3 1,4-3-42,1 4 1,0-4 4,-5-2 0,0 2-13,0 3 1,0-1 21,0 6 1,0-5-3,0 6 0,0-6 24,0 5 0,0-6 1,0 1 0,0 4-15,0 1 0,0-3 4,0-2 0,2 4 3,3 1 0,-4 2 4,4-2 0,-3 3 6,-2-2 0,0 2-14,0 2 0,0 0-1,0 0 1,2-1 23,2-4 1,-2 8 2,3-3 0,-3 4-12,-2-4 0,0 0 2,0 0 1,0 0 0,0 0 0,1 5 2,4 0 0,-3 2 16,3-2 1,-4-2 8,-1 7 1,5-6 2,0 1 0,0 0-20,-5-5 0,0 8 0,0-8 1,5 5-13,0 0 1,0-3-2,-5 3 1,1-5-15,4-5 1,-3 3-4,3-2 0,-4-3-78,-1 2 0,5-1 99,0 1 0,0 4-3,-5-4 1,0-2 28,0 3 0,0-3 11,0 2 1,2 4-49,3-4 0,-4-1 5,4 1 1,-3-7-13,-2 3 0,0-3-2,0 3 1,0-4-50,0 3 1,5-3 48,0-2 0,0 1-10,-5-1 0,0 1-25,0-1 1,0 0-5,0 1 1,1-1 33,4 1 0,-3-1 3,3 0 1,-4 1 2,-1-1 0,0-1-13,0-3 1,0 1 17,0-7 0,2 6-16,3-6 0,-4 6-2,4-6 0,-3 6-42,-2-5 0,0 1-4,0-2 0,0-2 33,0 2 1,2-1-8,2 2 0,-2-4 5,3 4 0,-3 1-10,-2-1 1,0-1 43,0-4 1,5 5-43,-1-1 0,1 2-1,-5-1 0,0-4-50,0 4 0,2 1-4,3-1 1,-4-1 30,4-4 0,-3 5-3,-2-1 1,0 1 32,0-5 0,5-1-13,0 1 1,0 0 92,-5-1 0,0 1-94,0 0 1,1-1 56,4 1 0,-3 0-4,3-1 1,-4 1 39,-1 0 1,0 0-96,0-1 1,0-4 0,0 0 1,0 0 12,0 4 1,5 1-11,0 0 0,0-1-14,-5 1 43,0 0 0,0 0 3,0-1 1,0 1 9,0 0 1,0-1 4,0 1 1,0-5 1,0 0 1,0-1 10,0 6 1,2 0 32,3 0-23,-4-1 1,6 1-23,-7 0 0,0-1-37,0 1 1,0 0-80,0-1 1,0 1 105,0 0 0,1-5-6,4-1 1,-3 1 3,3 5 3,-3 0 0,-2-1-25,0 1 0,1 0 1,4-1 0,-3-4-127,3 0 0,-4 0-45,-1 5 134,0-1 0,0 1-38,0 0 1,0-6-22,0 1 1,2-5-90,3 5 27,-4 0 1,6 0-84,-7-1-158,0-5-173,0 9-11,0-12-58,0 12 309,0-11 0,0 6-890,0-3 41,0-3-326,0 4 777,0-6 1,0-1-253,0-4 0,0-3 1010,0-7 0,0-6 0,0-2 0</inkml:trace>
  <inkml:trace contextRef="#ctx0" brushRef="#br0" timeOffset="2643">3220 15 8464,'0'-8'647,"0"2"-319,0 6 5086,0 0-5110,0 6 1,0 2 10,0 7 1,0 0 246,0-1 1,0 6-85,0 0 1,0 4-156,0-4 1,0 6 67,0-2 1,0 6-104,0 4 1,4-3-33,1 3 0,0-3 124,-5-1 0,0-4-126,0 3 0,0-3-51,0 9 1,0-4 59,0-2 1,5-4-26,0-1 1,0 1 0,-5 4 0,0 0 25,0 1 0,0-6-75,0 1 1,0-1-1,0 6 0,2-6-42,2 1 1,-2-1-169,3 6 1,-3-1-139,-2 0 1,1 1 118,4-1 0,-3 1-26,3-1 1,-2 0 39,2 1 0,-3-1-32,2 1 1,-2-1 82,-2 0 1,5 1-4,0-1 1,0-4-25,-5-1 1,1 1 2,4 4 0,-3-4-85,3-1 0,-4-1 80,-1 1 1,2 4-9,3-3 0,-3 3 5,2 1 0,0 0 3,1 1 0,-4-1 24,4 1 1,-3-1 2,-2 0 1,0-1-22,0-3 0,5 2-40,0-2 0,0 3-5,-5 1 1,0-5 60,0 1 0,4-1-5,1 6 1,0-6-15,-5 1 0,0-2 0,0 1 0,0 4 55,0-3 1,5 2 6,0 3 0,0-3-17,-5-2 1,0 3 15,0-4 0,0 4 13,0 1 1,0-4-26,0-1 0,0-4-36,0 4 0,0-4-11,0 5 0,0-3-89,0 3 0,2 3 53,2-4 0,-2-1-17,3 2 1,-3-3 53,-2 3 0,0 3-7,0-4 1,0 4 5,0 1 0,0 1 22,0-1 0,0 1-25,0-1 0,0 0 11,0 1 0,1-1 6,4 1 0,-3-1 0,3 0 0,-4 2-6,-1 4 0,0-8 35,0 8 0,2-8 0,3 8 0,-4-3-37,4 3 1,-3-3 7,-2 8 0,2-6 37,3 5 1,-4-5-28,4 6 0,-3-6-6,-2 5 1,0-6-34,0 1 0,5-1-7,0 1 1,-1-3-4,-4 3 0,0-1-80,0 1 1,5-3 91,0 4 1,0 1-13,-5-2 0,0 5-3,0-5 0,5 2 58,0-1 1,0-4 5,-5 3 0,1 2-19,4-2 0,-3 7 13,3-2 0,-3 0 9,-2 5 0,0-6 76,0 11 0,0-7-96,0 7 0,0-3 4,0-2 1,0 5-72,0 0 1,0 0 72,0-5 0,1 0-11,4 1 1,-3-1 2,3 0 1,-4 2-3,-1 3 1,0-4-46,0 4 1,5 2-2,0-2 0,0 0-27,-5-5 0,0 2 3,0 3 1,2-7 57,2 7 1,-2-11-10,3 6 0,-3-3-1,-2 3 0,0 0-24,0 0 0,5-2-2,-1-2 0,1 2 25,-5-3 0,0-3 3,0-2 1,5 2-57,0-1 0,0 4 51,-5-5 0,0 1-7,0-6 0,2 5-30,3 0 0,-4 2-2,4-1 1,-3-4 36,-2 3 1,0-3 3,0-2 0,0 3-35,0 2 1,5-3-4,0 3 0,-1-4 33,-4-6 0,0 4-33,0-4 1,0 4-6,0 1 1,0 1 42,0-1 0,0 1 2,0-1 0,5 5-29,0 1 0,0-1 2,-5-5 1,0 1 34,0-1 1,0 1 1,0-1 1,0 4-1,0-4 1,0 9 26,0-9 1,2-1 6,3-4 0,-4 1-39,4 4 1,-3 1 3,-2-1 0,0 0-14,0 1 1,0-1 4,0 1 1,0-1 1,0 0 0,0 1-4,0-1 0,0 1-98,0-1 0,0 0 10,0 1 1,0-6 20,0 1 0,1-6-9,4 6 0,-3-2-86,3 1 0,-3 2 93,-2-6 0,0 1-29,0-1 1,0-2 68,0 6 1,4-4 5,1 4 1,0-6-2,-5 2 1,0 1 1,0-1 0,0-1 72,0-4 1,0 5-51,0-1 1,0 1 15,0-6 0,0 1-32,0 0 7,0 0 0,0-1-59,0 1 1,2-5-177,3 0-44,-4-1 126,6 6-43,-7 0-36,0-1 120,0 1 1,0-5-142,0 0 140,0-7 1,0 5-46,0-3 0,0-2-452,0 7 22,0-7 186,0 10 228,0-4 0,0 0 63,0 1 0,0-5-101,0 5-43,0-7 176,0 10 0,0-5 21,0 7 0,0-5 102,0 0 0,0-5-15,0 4 0,0 1-56,0 5 1,0-5 64,0 0 1,0-6-121,0 6 0,2-5-113,2 5-5,-2-7-190,5 10-244,-7-11-680,0 4-755,0-6-1277,0 0 2169,0 7-112,0-5 1305,6 4 0,-4-6 0,4 0 0</inkml:trace>
  <inkml:trace contextRef="#ctx0" brushRef="#br0" timeOffset="77077">162 2132 9581,'15'0'1794,"1"0"-1061,4 0 0,3 0 102,6 0 0,0-5-382,1 0 1,1 0 31,3 5 1,-3 0-28,3 0 0,-2 0 128,-3 0 1,0 0-71,1 0 1,-6 0 126,1 0 0,-6 0-2,6 0 0,-1 0-96,6 0 0,-1 0 118,0 0 0,7-1-273,4-4 1,2 3-154,2-3 0,0-1-31,0 1 1,0-5-35,1 5 0,-6-1-76,0 1 0,-6 3-83,1-3 0,-3-1 24,-2 1 1,1-2-183,-1 2 1,1 4-11,-1-4 1,0-2 117,1 2 1,4 0 75,0 5 0,6-5 19,-6 1 0,2-1-6,-2 5 1,-3-5 13,3 0 1,-3 0 96,-1 5 1,-1-2-1,1-3 0,-3 4-71,-2-4 1,3 3 43,-4 2 1,-1 0-80,2 0 1,-1 0-96,5 0 0,1 0 87,-1 0 1,2 0-23,4 0 0,-4 0-37,3 0 1,-3 0 38,-2 0 0,4 0-120,-4 0 1,4-5 15,-8 0 1,1 1 32,-2 4 1,2 0-19,-6 0 0,1 0-92,-1 0 1,-4 0 81,4 0 1,-2 0-114,1 0 1,-2 0 54,2 0 1,-3 0-33,-1 0 1,0 0 37,0 0 1,-1 0-11,1 0 134,0 0 1,-1 0-48,1 0 1,-5 0 109,0 0 0,-5 0-80,4 0 0,-4 0 138,5 0-134,0 0 1,5 0 62,-1 0-45,1 0 1,0 0 6,-1 0 0,1 0-5,0 0 0,-1 0 31,1 0 0,1-2 106,4-3 1,-4 3-136,4-2 0,-4 2 8,-1 2 0,0 0-22,-1 0 1,1 0 0,0 0 1,0 0-75,-1 0 0,1-2 106,0-3 1,4 4-11,1-4 1,6 3-18,-2 2 1,-1 0-4,2 0 0,-2 0-148,1 0 0,2-5-195,-6 0 0,0 0 36,-6 5 1,-4 0-642,0 0 1,-5 0-495,5 0 0,-6 0-1132,6 0 606,-7 0 1,9-1 886,-7-4 1081,6-3 0,-9-7 0,4 0 0</inkml:trace>
  <inkml:trace contextRef="#ctx0" brushRef="#br0" timeOffset="78236">265 3984 6256,'-8'0'593,"1"0"-305,7 0 854,0 0-660,7 0 1,1 0 202,7 0 0,1 0-135,4 0 0,-2 0 44,6 0 1,1 0-144,4 0 0,0 0-18,1 0 0,-1 0-52,1 0 1,1 0 145,3 0 1,-3 0 23,3 0 0,-3 0-58,-1 0 0,6 0-12,3 0 1,0 0-149,5 0 1,-3 0 70,8 0 0,-3 0-84,-2 0 0,-5 2-66,0 3 1,-5-4-6,6 4 1,-6-3 68,5-2 1,-6 0-193,1 0 1,-3 0 38,-1 0 0,-1 0-102,0 0 0,1 5 81,-1 0 1,5-1-7,1-4 1,1 0-36,-2 0 1,-3 2-20,3 3 1,2-3 85,-1 3 1,-3-4 7,-7-1 1,2 0-145,-2 0 0,1 0 23,-1 0 0,2 0 31,-2 0 0,-2 0-4,1 0 0,1 0-70,4 0 0,1 0 46,-1 0 0,0 0-19,1 0 1,4 0 47,0 0 0,2 0-14,-1 0 1,-4 0-40,3 0 1,-3 0 10,-2 0 0,4 0 19,-4 0 1,9 0-41,-9 0 0,4 0-70,-4 0 0,2 0 74,4 0 0,-4 0-105,3 0 1,2-5 47,-2 0 0,1 0-22,-6 5 0,-5-1-133,1-4 0,-5 3 28,4-3 1,-6 4-64,2 1 0,-4 0 132,-1 0 1,-6 0-99,1 0 137,0-7 0,5 6 169,-1-4-211,-5 3 137,4 2 0,-10 0 238,7 0-258,-7 0 0,5 0-85,-3 0-66,-3 0-89,11 0 0,-5 0 92,7 0 1,-1 0-100,1 0 1,0 0 122,-1 0 1,1 0-2,0 0 0,1 0-96,4 0 0,-4 0-50,4 0 1,-4 0-538,-1 0 316,-1 0 1,1 0-332,0 0 0,-5 0-9,-1 0 0,-4 0-1723,5 0 480,-7 0 583,10 0 1,-9 0-325,6 0 1787,-1 0 0,-1-6 0,-1-3 0</inkml:trace>
  <inkml:trace contextRef="#ctx0" brushRef="#br0" timeOffset="79385">206 6248 7883,'15'0'1342,"-5"0"-1133,0 0 0,-6 0-7,6 0 0,-5 0 76,5 0 1,0 0 222,4 0 0,1-5-92,0 0 1,6 0 132,4 5 1,4 0 255,5 0 0,-3 0-214,4 0 1,1 0-6,-2 0 1,0 0-163,-4 0 0,-1 0-150,0 0 0,1 0 28,-1 0 0,2 0 156,3 0 1,-3 0-164,4 0 0,-3 0 28,3 0 0,-4 2-77,3 3 0,-1-4-82,1 4 0,-3-3-104,3-2 1,-8 1 147,-1 4 1,-1-3-38,6 3 1,-2 1 13,-4-1 0,4 0-20,-4-5 1,3 5 2,-3 0 0,4 1 36,-4-1 0,4-3 17,1 3 0,1-3-47,-1-2 1,6 0-14,-1 0 0,0 0 17,-4 0 1,4 0-26,0 0 1,2 0 17,-2 0 0,-3 0 5,4 0 1,-4 0-149,-2 0 0,-1 0-9,-4 0 1,4 0-26,-3 0 1,2-5-11,3 0 1,-1 0-90,1 5 1,-1-2 73,0-3 1,-1 4 15,-3-4 1,2 1 25,-2 0 0,3 2-7,1-3 0,-4 2 35,-1-2 0,-6 3 23,2-3 0,1 4-67,-2 1 1,1-5 95,-5 0 1,-1 0 117,1 5 0,5-2-160,-1-3 1,1 4-41,-5-4 1,4 3 43,1 2 0,4-5-2,-4 1 1,4-3-29,-4 2 1,6 3-11,-1-2 1,-2-3 1,1 2 1,-1-1 44,1 1 0,3 3 0,-8-3 0,6-1-54,-6 1 0,6-2 12,-6 2 1,3 4-25,-3-4 1,-2 1-6,2 0 1,-1 2 72,2-3 0,-4 2 2,4-2 1,-2 3 47,1-3 1,-1-1-19,7 1 0,-6-5 11,6 5 0,-6-1-59,6 1 1,-1 3-40,6-3 0,-6 2 0,1-2 0,-2 3 0,1-2 0,2 2 0,-6 2 0,4-5 0,-4 0 0,4 0 0,-4 5 0,0 0-158,-6 0 0,6 0-36,0 0 0,-1 0-25,-4 0 0,0 0-491,-1 0-215,1-6-660,0 4 434,-1-4-296,-6 6-2027,-1 0 273,-7 0 1156,0 0 1,0-9 2044,0-5 0,0-8 0,0-7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15.938"/>
    </inkml:context>
    <inkml:brush xml:id="br0">
      <inkml:brushProperty name="width" value="0.08571" units="cm"/>
      <inkml:brushProperty name="height" value="0.08571" units="cm"/>
    </inkml:brush>
  </inkml:definitions>
  <inkml:trace contextRef="#ctx0" brushRef="#br0">1 59 11014,'10'2'1235,"-1"3"0,1-4-571,5 4 1,1 2 95,4-2 0,-2 4-210,6-4 1,1 2 27,4-2 0,1-4-95,-1 4 1,0 2 22,1-2 1,4 0-182,0-5 0,1 4 35,-6 1 1,-3 0 3,4-5 0,-6 0-90,5 0 0,1 0-17,-6 0 0,6 0-83,4 0 1,-3 0 0,3 0 0,-1 0 40,1 0 0,4 0-46,6 0 1,-5 0-30,0 0 0,-1 0 12,1 0 1,2 0-61,-7 0 0,5-5 6,-4 0 1,4-4-40,-5 4 0,2-2 6,-2 2 0,-1 4-69,6-4 1,-4-2 60,4 2 0,-6-4-34,1 4 0,2 0 26,-2 5 1,0-5-3,-4 0 1,-6 0-124,1 5 1,-2 0 76,1 0 0,-1 0 5,-3 0 0,-4 0 86,3 0 1,-2 0 7,-2 0 1,-1 0-2,1 0 1,1-5 1,4 0 0,-4 0-63,4 5 1,1 0 4,-1 0 1,1 0-43,-2 0 0,-2 0 17,2 0 0,-1 0-102,2 0 1,-4 0 40,4 0 1,-2 0-19,1 0 1,-2 0-4,2 0 0,-2 0-15,-3 0 0,1 0 68,0 0 0,4 0 3,1 0 0,0 0 101,-6 0 0,6 0-78,-1 0 1,1 0 12,-5 0 0,-1 0-24,1 0 0,0 0 9,0 0 0,-6 0-62,1 0 0,0 0-121,5 0 0,-6 0 20,1 0 0,0 0-170,5 0 0,-1 0 78,1 0 1,1 0-148,4 0 1,-2 0 3,7 0 1,-6 0 6,6 0 1,-7 0-144,1 0 1,-2 0-31,-3 0 0,-4 0-688,0 0-275,-7 0-713,10 0-1427,-11 0 1820,4 0-11,-6 0 1845,-6 7 0,4 1 0,-4 7 0</inkml:trace>
  <inkml:trace contextRef="#ctx0" brushRef="#br0" timeOffset="983">2896 0 6508,'-8'0'310,"2"0"-170,-1 0 243,6 0-170,-12 0 157,11 0-95,-5 0 3,7 0 1451,0 0-1367,7 0 0,-4 0 1,7 0 1,0 0-119,4 0 0,-4 0-40,0 0 0,0 0-75,5 0 0,-6 0-127,1 0 0,0 0 9,5 0 1,-6 0-352,1 0 48,0 0 1,0 0-641,0 0 66,-7 7 1,5-6 310,-3 4 554,-3-3 0,4 4 0,-6 3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18.078"/>
    </inkml:context>
    <inkml:brush xml:id="br0">
      <inkml:brushProperty name="width" value="0.08571" units="cm"/>
      <inkml:brushProperty name="height" value="0.08571" units="cm"/>
    </inkml:brush>
  </inkml:definitions>
  <inkml:trace contextRef="#ctx0" brushRef="#br0">30 324 7821,'-8'0'-802,"-1"0"1882,4 0 114,4 0-656,-6 0 25,7 0 3392,0 0-3635,7 0 0,1 0 179,7 0 1,4 0-115,1 0 1,11 0 92,-2 0 1,9 0-91,-4 0 0,7 0 130,-2 0 0,2 0-68,-2 0 0,4-5-21,-4 0 0,0-1 10,5 1 1,-6 3-98,11-3 0,-7-1 110,7 1 0,-1-5-159,1 5 1,1-5 39,4 6 0,2-6-151,-7 5 0,0-7-26,-5 3 0,0 0-71,0 0 0,2 4 54,3-5 0,-7 5-94,7-5 0,-11 7 151,6-2 1,-10-1-140,0 1 1,-3-2-56,-1 2 1,-1 4 17,1-4 1,-6 3 124,1 2 1,-1-5-88,6 0 0,-6 0 3,1 5 1,-1-1 72,5-4 0,1 3-22,-1-3 1,-1 4-77,-4 1 1,3-2 0,-8-3 1,6 3-15,-6-2 1,1 2-10,-5 2 1,1 0 6,4 0 1,-4 0-119,3 0 0,-2-5 112,-3 0 1,6 0-27,0 5 1,4 0-8,-4 0 0,4 0 17,-4 0 1,6-1 9,-1-4 1,-3 3 7,3-3 0,-1 2-1,6-2 1,-1 3-8,1-3 0,-3 4-9,-2 1 1,1-5-104,-6 0 1,4 0-16,-4 5 1,4 0 21,-4 0 0,4 0 13,-4 0 1,4-1-80,-4-4 0,4 3 52,-4-3 1,5 3-100,-6 2 1,1 0 55,-6 0 1,1-4 58,0-1 1,-5 0-439,-1 5-355,-5 0-409,9 0-329,-12 0-1010,6 0 216,-7 0 1453,0 0 1,-7 0 0,-1 0 0</inkml:trace>
  <inkml:trace contextRef="#ctx0" brushRef="#br0" timeOffset="1160">30 2691 7758,'0'-10'-924,"0"0"1,-5 5 1083,0-5-85,0 1-40,5-6 0,0 0-21,0 0 0,0 6 19,0-1 0,0 5 2,0-5 0,0 5 116,0-5 5,0 7-6,0-3 166,0-1 234,0 6 186,0-6 230,0 7-80,0 0-354,7 0 1,-4 0-83,7 0 1,-5 0 44,4 0 1,6 0 1,5 0 1,1 0 134,-2 0 0,-1 0-291,7 0 1,-1 0 20,6 0 0,-2 0 183,-4 0 0,4-2-1,-4-3 1,6 4 204,4-4 0,-3 3-335,3 2 1,-3-5-99,-1 0 1,6-4-32,3 4 0,5-2 90,5 2 1,-2 2-130,7-7 0,-6 5-109,1-4 0,-4 4-161,-1-5 1,-4 7 126,-1-2 1,-2-2-39,3 2 1,-3 0 41,-3 5 1,-1-1-94,6-4 0,-4 3 48,4-3 1,-6 2-8,1-2 1,-3 4 46,-2-4 1,1 3-25,-1 2 0,0 0-3,1 0 0,-6 0 32,1 0 0,-1 0 6,6 0 0,-6-2 5,1-3 1,4 4 0,5-4 0,2 3-7,-1 2 1,-3 0-7,8 0 0,-6-1-133,5-4 1,-1 3 89,1-3 0,-3 4-101,-7 1 1,0 0 47,1 0 0,-2 0-133,-4 0 0,2-5 80,-6 0 0,1 0-109,-1 5 0,-2 0 74,6 0 1,-6 0 16,2 0 0,1-5 136,-1 0 0,4 0-114,-4 5 0,4 0 187,-4 0 1,-1 0-65,-4 0 1,5-5 17,-1 0 1,1 1-41,-5 4 0,-1 0 5,1 0 1,5 0-3,-1 0 0,2 0-4,-1 0 0,-4-2-202,4-3 0,-2 3 107,1-3 0,-2 4-141,2 1 1,-1-2 27,2-3 0,-4 4-65,4-4 1,-4 1-2,-1 0 1,0 2-168,-1-3 1,1 3 112,0 2 1,-1-1-60,1-4 0,-5 3-1301,0-3-189,-7 4-681,4 1 1297,-1 0 0,-4 1-2144,3 4 3344,-4-3 0,-1 4 0,0-6 0</inkml:trace>
  <inkml:trace contextRef="#ctx0" brushRef="#br0" timeOffset="2370">147 4734 10483,'12'0'1216,"2"0"1,-2-2-660,7-3 1,4 4 157,2-4 0,-2 2-132,1-2 0,1 3-190,4-3 1,1 2-23,-1-2 1,0 3-88,1-3 1,4-1 105,0 1 1,7-2-92,-2 3 0,2 2 83,-2-3 1,2-2-83,-7 3 1,6-3-147,-6 2 1,5 3 58,-5-2 1,1-3-34,-6 2 0,-1-1 0,-4 1 0,3 3-13,-8-3 1,7 2-26,-1-2 0,3 3-11,1-3 0,0 4 50,1 1 1,-4-2-123,3-3 1,-3 4 63,9-4 1,-4 2 14,-2-2 1,2 3-33,3-3 1,-4 2-69,-1-2 0,1 3 59,-6-3 1,2 4-32,-1 1 0,1-5-36,-6 0 1,4 0 15,-4 5 1,-1 0-47,-4 0 1,5 0 110,-1 0 0,1 0 11,-6 0 1,6 0-16,0 0 0,1 0 8,-2 0 1,3 0 36,2 0 0,2-2 3,-6-2 1,4 2-51,-4-3 1,4 3 18,-4 2 1,0 0-35,-6 0 0,6 0-43,0 0 0,-1-5 40,-4 1 1,0-1-47,-1 5 1,1 0-4,0 0 1,-1 0 4,1 0 0,1 0-15,4 0 1,-4 0 20,4 0 0,1-5-3,-1 0 0,1 0-1,-1 5 1,1 0-13,3 0 0,-1-5-33,-3 0 0,-2 0 0,6 5 0,-6 0 0,2 0 0,1 0 0,-1 0 0,1-5 0,-2 0 0,-1 1 0,7 4 0,-7 0 0,2 0 0,1-5-2,-2 0 0,1 0 0,-5 5 1,-1 0-123,1 0 1,0 0 106,-1 0-69,1 0 0,0 0-126,0 0 0,-6 0 31,1 0-391,-7 0-672,10 0-813,-11 0 154,5 0-928,-7 0-2084,0-7 2580,0 6 2335,0-6 0,-7 1 0,-1-3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22.049"/>
    </inkml:context>
    <inkml:brush xml:id="br0">
      <inkml:brushProperty name="width" value="0.08571" units="cm"/>
      <inkml:brushProperty name="height" value="0.08571" units="cm"/>
    </inkml:brush>
  </inkml:definitions>
  <inkml:trace contextRef="#ctx0" brushRef="#br0">60 192 10963,'10'0'1031,"-1"0"0,1-5-580,5 0 0,0-2 323,-1 2 1,3 2-112,2-7 1,-1 7-187,7-2 0,-3-1 45,3 1 0,3 0-142,-4 5 0,4 0 69,1 0 0,1 0-118,-1 0 1,-1 0-47,-4 0 0,4 0 52,-3 0 1,1 5-76,-2 0 0,4 0 67,-3-5 0,1 0-140,-2 0 1,4 0 5,-3 0 1,2-2 10,3-3 0,-1 3-11,0-3 0,1-1-28,-1 1 1,6-2-9,-1 3 0,0 2-25,-4-3 0,4-1-168,0 1 1,-1-2 20,-9 2 0,4 4 54,-3-4 0,1 3 48,-2 2 1,2 0-32,-6 0 0,4 0-1,-4 0 0,5 0 142,-6 0 1,6 0 150,-6 0 1,7 0-199,-1 0 1,-2 0-14,1 0 1,-1 0 0,2 0 1,1 0-22,-7 0 0,6 0-105,-6 0 0,6-2-14,-5-3 0,-1 4 0,-4-4 0,4 3 0,1 2 0,1 0 0,-1 0 0,-4 0 0,4 0 0,3 0 0,1 0 0,-3-5 0,-1 1 0,1-1 0,-1 5 0,4-2 0,-4-3 0,0 3 0,-6-2 0,3 2 0,2 2 0,-3 0 0,4 0 0,-4-2 0,-1-3 0,5 4 0,-1-4 0,1 3 0,-5 2 0,-1 0 0,1 0 0,0 0 0,-1 0 0,1 0 0,0 0 0,-1 0 0,1 0 0,0 0 0,0 0 0,-1 0 0,1 0 0,-5 0 0,0 0 0,-1 0-35,6 0 1,0 0-115,-1 0 1,1 0 5,0 0 0,0 0-154,-1 0 23,1 0 0,0 0-112,-1 0 79,1 0 1,0 0 76,-1 0 1,1 0-130,0 0 0,0 0 101,-1 0 0,6 0 30,-1 0 0,1-1 36,-5-4 1,-1 3-176,1-3-3,0 4 16,0 1 1,-6 0-744,1 0-459,-7 0-877,4 0 157,-7 0 1495,0 0 1,-7 0-1,-1 0 1</inkml:trace>
  <inkml:trace contextRef="#ctx0" brushRef="#br0" timeOffset="1558">16 2220 7580,'-9'0'-145,"3"0"274,6 0 1201,0 0-25,6 0-491,-4 0-500,11 0 0,-5 0 168,7 0 0,-5 0 495,0 0-668,-1 0 0,6 0 64,0 0 1,-5 0-124,-1 0 0,1-2 91,5-2 0,-5 2-68,0-3 0,-1 3 75,6 2 0,0 0-130,-1 0 0,1 0 11,0 0 1,0 0-155,-1 0 1,-4 0 36,0 0 1,0 0 54,4 0 98,1 0-275,0 0 47,-1 0 1,-4 0 26,0 0 0,-5 0 30,5 0 37,-7 0-115,10 0 0,-6 2 15,2 3 1,0-3 22,-5 2-11,-2-2-12,11-2-21,-5 0-25,0 0 30,6 0 0,-11 0 17,7 0 0,-5 0 24,4 0 92,-5 0-70,9 7 1,-5-6-2,7 4 0,-6-3 11,1-2 1,-5 0-13,5 0 0,-5 0 6,5 0 0,-6 0 189,6 0-122,-7 0 35,11 0-76,-6 0-4,6 0-34,1 0-3,0 0-18,0 0-29,-1 0 79,1 0-12,0 0 56,-1 0 9,1 0 17,0 0-69,-1 0-44,1 0 1,0 0-15,-1 0 1,-4 0-6,0 0 1,-5 0-6,5 0 1,-5 0 72,4 0-225,1 0 135,5 0 0,0 0-7,-1 0 0,-4 0-21,0 0 0,-5 0-8,5 0 1,-5 0-5,4 0 0,-4 1-10,5 4 1,-5-3 19,5 3 79,0-4-24,4-1 1,1 0-22,0 0 1,-6 0 5,1 0 0,-5 0 45,5 0 0,-5 0 12,5 0 0,-5 0-55,4 0 0,-4 0 8,5 0 1,-5 0-57,5 0 1,-5 0 49,4 0 1,-5-1-222,1-4 76,3 3 48,0-4 11,7 6-25,-1 0 55,1 0 0,0 0-272,-1 0 248,1 0-692,0-7-151,-7 6-427,5-6 312,-11 7-155,4 0-261,-6 0 24,0 0 0,7 0 0,1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25.367"/>
    </inkml:context>
    <inkml:brush xml:id="br0">
      <inkml:brushProperty name="width" value="0.08571" units="cm"/>
      <inkml:brushProperty name="height" value="0.08571" units="cm"/>
    </inkml:brush>
  </inkml:definitions>
  <inkml:trace contextRef="#ctx0" brushRef="#br0">1 44 11495,'14'0'1538,"1"0"-1176,0 0 0,0 0 209,-1 0 1,1 0-114,0 0 1,-1 0 88,1 0 0,1-1-129,4-4 1,-4 3 69,4-3 0,1 4-9,-1 1 0,4 0-62,-4 0 1,4 0-154,-4 0 1,4-2-66,-4-3 0,1 4 18,-1-4 0,-4 3-45,4 2 0,1 0 0,-1 0 1,1 0-25,-2 0 1,-2-5-25,2 0 1,-2 0 1,-3 5 0,1 0-133,0 0 0,0 0 15,-1 0 118,1 0 0,0 0-7,-1 0 0,-4 0 209,0 0-101,0 0 1,4 0-116,1 0 0,-5 0 2,0 0 1,-5 0-29,4 0 67,-5 0 1,9 0-106,-3 0 1,-2 0 24,1 0 0,-4 0-18,5 0 1,-5 0-32,5 0 0,-5 0-154,5 0 236,-1 0-10,6 7 60,0-6-72,-1 6 1,1-7 161,0 0-97,-7 0-73,5 0 0,-6 2 48,2 3-61,5-4 1,-11 6-28,7-7 1,-6 0-14,6 0 0,-5 0 1,5 0 0,-5 0-107,5 0 1,-5 0 106,4 0 74,-5 0 2,9 0-21,-5 0 17,7 0-31,-1 0 1,-4 0 10,0 0 0,-5 0-6,5 0-20,-7 0-21,10 0 4,-5 0-15,7 0 39,-1 0-5,1 0 60,0-7 15,0 6 142,-1-6-172,1 7-97,0 0 0,-1 0 0,1 0 0,0 0 0,-1 0 0,1 0 0,0 0 0,0 0 0,-1 0 0,1 0 0,-5 0 0,0 0 0,-6 0 0,6 0 0,-5 0 0,5 0 0,-7 0 0,10 0 0,-11 0 0,11 0-131,-11 0-431,11 0 240,-12 0 0,7 0-303,-3 0 167,-3 0 0,6 0-245,-3 0 263,-3 0 0,6 0-142,-3 0-81,-4 0-887,6 0-223,-7 0-305,0 0 0,-13 7 0,-3 1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27.541"/>
    </inkml:context>
    <inkml:brush xml:id="br0">
      <inkml:brushProperty name="width" value="0.08571" units="cm"/>
      <inkml:brushProperty name="height" value="0.08571" units="cm"/>
    </inkml:brush>
  </inkml:definitions>
  <inkml:trace contextRef="#ctx0" brushRef="#br0">206 59 7028,'-8'0'-346,"2"7"0,4-6 387,-3 4 0,4-2-157,-4 2 157,3-3-6,-4 4 38,4-6 0,-6 0 71,3 0-30,3 7-52,-4-5 1,4 4-8,-3-6-19,3 0 0,-6 2-15,3 3 0,2-4 28,-7 4 0,7-2-110,-2 2 1,2-3 57,-2 3-12,-3-4 1,-2 4 40,0 0 0,5 0 0,-4-5 0,4 0 50,-5 0 0,5 0 9,-5 0 1,7 2 124,-2 3 274,3-4 104,-4 6-30,4-7 279,-4 0 26,6 0 1465,0 0 1,1 5-1750,4 0 0,3 1-81,7-1 0,0-3 2,-1 3 1,6 1-97,0-1 1,4 0 77,-4-5 0,6 0-134,-2 0 0,-1 0 95,2 0 1,-6 0-163,6 0 0,-6 0-9,6 0 0,-7 0-1,2 0 1,1 0-90,-2 0 1,6 0-1,-6 0 1,6 0-12,-5 0 0,6 0-130,-2 0 1,4-2 108,1-3 0,6 4 23,-1-4 1,7 3-56,-2 2 0,3-5-145,3 0 1,-3-4 116,-3 4 1,2-2-26,-7 2 1,5 2-5,-4-7 0,4 5 1,-5-4 0,2 4-147,-1-5 1,-4 2 70,3-2 0,-3 2-105,-2 3 0,-4 3 56,-1-3 0,-4-1 138,4 1 1,-1-2 94,2 2 1,1 4-131,-7-4 0,6-2 19,-5 2 1,6-1 57,-2 1 1,-1 3 12,2-2 1,-6 0-87,6-1 0,-2 4 20,1-4 0,4 3 1,-4 2 1,-1 0-36,2 0 0,-6 0-110,6 0 0,-7 0 75,1 0 1,-2 0-4,-3 0 1,3 0-27,2 0 0,-2 0-1,2 0 0,-1 0 50,2 0 0,-4 0 2,4 0 1,-4 0 34,-1 0 1,-1 0-29,1 0 1,0 0 36,0 0-5,-1 0 0,1 0 76,0 0-62,-1 0 0,1 0-4,0 0 1,-1 0-55,1 0 1,0 0-2,0 0 0,-1 0-71,1 0 1,0 0 47,-1 0 0,1 0-93,0 0 0,-1 0 59,1 0 1,0 0-18,0 0 1,-1 0-9,1 0 1,0 0-5,-1 0 0,1 0-97,0 0 78,-1 0 1,1 0 36,0 0 1,-1 0-44,1 0 0,0 0 7,0 0 0,-1 0-40,1 0 1,0 0-142,-1 0 0,-2 0 140,3 0 0,-9 0-119,9 0 0,-4 0-338,4 0-434,0 0-836,-1 0 775,1 0-1498,-7 0 416,5 0-356,-11 7 1181,4-6-138,-6 6 1481,0-1 0,-6 3 0,-2 5 0</inkml:trace>
  <inkml:trace contextRef="#ctx0" brushRef="#br0" timeOffset="1270">133 1985 7731,'-8'0'-1340,"1"0"1878,7 0 825,0 0-1026,-6 0 0,6 0 79,0 0 0,1 0 266,9 0 1,-5 0-132,5 0 0,0 0 101,4 0 1,6-2-143,0-3 1,1 3 202,-2-3 0,-1-1-90,7 1 1,-6-1-229,6 1 0,-1 3 5,6-3 0,-6-1-77,1 1 0,-1-2 152,6 2 1,4 4-106,0-4 1,1 1 97,-6 0 1,5 2-50,1-3 0,4-2-151,-5 3 1,2-8-10,-2 2 0,-1 2-90,6-2 0,-6 1 12,1-6 0,-3 5-66,-1 0 0,-1 5-160,0-4 0,1 4 112,-1-5 0,5 7-106,1-2 1,-1-2 30,-5 2 0,1-5-9,-1 6 0,1-3-38,-1 2 1,0 4 61,1-4 1,-1-2 149,1 2 1,-1-5-59,0 5 1,-4-1-33,-1 1 1,1 3-47,4-2 1,-4-3-7,-1 2 0,-4 0-22,4 5 0,-1 0 1,2 0 0,1 0 87,-6 0 0,4 0-17,-4 0 1,4 0 3,-4 0 1,4 0-7,-4 0 0,6 0 6,-2 0 0,-1-5 55,2 0 1,-6 0 4,6 5 1,-5-4-34,4-1 0,-4 0-6,4 5 1,-6-2-45,2-3 0,1 4 17,-1-4 0,4 3 5,-4 2 0,1 0 5,-2 0 1,-2 0-6,2 0 1,4 0 41,2 0 0,-2-2 83,1-2 1,-4 2-108,4-3 1,-4 3 20,4 2 1,-1 0-127,2 0 0,1-1 42,-7-4 0,3 3-102,-3-3 0,-2 4 77,2 1 0,-3 0-107,-1 0 0,-5 0-52,0 0-262,0 0 245,4 0 1,1 0 116,0 0 1,-6 0 79,1 0 1,-5 5-87,5-1 1,-5 1 1,5-5 1,-5 0-160,4 0 7,-5 0 0,4 0-109,-3 0-166,-4 0-276,6 0-661,-7 0-8401,0 0 4586,-7 0 5245,-1 0 0,-13 0 0,-2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30.463"/>
    </inkml:context>
    <inkml:brush xml:id="br0">
      <inkml:brushProperty name="width" value="0.08571" units="cm"/>
      <inkml:brushProperty name="height" value="0.08571" units="cm"/>
    </inkml:brush>
  </inkml:definitions>
  <inkml:trace contextRef="#ctx0" brushRef="#br0">1603 74 10271,'14'0'810,"1"0"1,-5 0-436,0 0 0,-1 0-122,6 0 0,0 0 115,0 0 1,-1 0-107,1 0 0,0-5-16,-1 0 1,1 0-2,0 5 0,-1 0-1,1 0 0,0 0 70,0 0 1,-1 0-23,1 0 0,0 2 56,-1 3 1,1-4-136,0 4 0,-5-1 17,-1 1 0,3-4-3,7 4 1,-6-3-15,7-2 0,-7-5 0,7 0 1,-4 0-4,-1 5 1,-1-5-25,1 0 1,1 0-24,4 5 1,-4 0 160,4 0-33,-4 0-208,6 0 0,-6 0 31,3 0 1,-2 0-160,-3 0 123,1 0 1,0-1-17,0-4 1,-1 3-56,1-3 0,-5 4 43,0 1 1,-1 0-9,6 0 0,-5 0 25,0 0 1,-1 0-15,6 0 0,-5-2 30,0-3 1,-5 3 0,4-2 0,-4 2-24,5 2 1,-5 0 0,5 0 1,-5 0-32,5 0 0,-6 0-181,6 0 36,0 0 12,5 0 73,-1 0 0,1 0 66,0 0-17,-7 0 24,5 0 16,-5 0-51,7 0-21,0 0 4,-1 0-35,1 0 17,0 0 1,-5 0-32,-1 0-157,-5 0 100,2 0 0,-4 0-446,3 0 181,-4 0-202,6 0-986,-7 0-6229,0 0 6901,0-7 0,-2 6-1219,-3-4 2115,-3 3 0,-7-4 0,1-2 0</inkml:trace>
  <inkml:trace contextRef="#ctx0" brushRef="#br0" timeOffset="2101">15 2543 7104,'-6'-8'-1068,"4"-5"1054,-5 12 4,7-6 27,0 7 2245,0 0-978,0-6-295,0 4-488,0-5 0,2 7-102,3 0 0,3 0 125,7 0 1,-5 0-201,-1 0 1,3 0 70,7 0 0,-2 0-142,2 0 1,4 0 63,2 0 0,3 0-25,1 0 1,0 0 127,1 0 1,-1 0-65,1 0 1,-1-5-94,0 1 1,1-1 95,-1 5 0,1-2-158,-1-3 1,0 3 12,1-2 0,-3 2 11,-2 2 1,3 0-24,-4 0 1,4-5-22,1 0 0,1 0-111,-1 5 0,1 0 85,-1 0 0,0-5 8,1 0 1,-1 1-100,1 4 0,-1-5 26,0 0 0,-1 0-1,-3 5 1,2-5 94,-2 0 1,3-1-14,1 1 1,-4 3 9,-1-3 1,1-1-74,4 1 0,0-2-95,1 2 0,-1 4 89,1-4 0,-1-2-5,0 2 0,2 0-30,4 5 0,-4-5-129,3 1 1,-6-1 108,1 5 0,-4-5-113,4 0 0,-1 0 98,-9 5 1,6-5 34,-5 0 1,4 0 100,-4 5 1,1-5-86,-2 0 1,-2 1 82,2 4 0,-1-2-38,2-3 1,-4 3 153,4-2 1,1 0-170,-1-1 1,6 4 3,-2-4 1,2-2-78,-1 2 1,3-4-20,-4 4 1,2-5-89,-1 5 0,1-2 147,-6 3 1,4 2-89,-4-3 0,1 3 20,-1 2 1,-4-1 1,3-4 1,-2 3-17,-3-3 0,1 4 2,0 1 0,0 0-30,-1 0-42,1-7 0,0 6-62,-1-4 0,-4 3 79,0 2-22,0 0-60,4 0 37,1-7 0,-5 6 97,0-4 0,-5 3-18,4 2 11,-5 0 46,9 0-9,-5 0 1,2 0-9,0 0-2,-7 0-15,10 0 1,-10-5-1,7 0 0,-5 1-11,5 4 1,-5 0-10,4 0 16,-5 0 1,9 0 32,-5 0 0,2 0-16,-1 0-4,-5 0-12,9 0 0,-10 0-3,7 0 0,-7 0-1,10-7-4,-11 5 1,11-4 0,-10 6 53,7 0-68,-7 0 1,5 0-25,-3 0-50,-3 0 42,4 0 0,-4 0-128,3 0-277,-3 0 52,4 0-253,-6 0-9148,0 0 8514,-6-7 1,2 6-1707,-5-4 3001,-1-3 0,-5-1 0,0-5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35.857"/>
    </inkml:context>
    <inkml:brush xml:id="br0">
      <inkml:brushProperty name="width" value="0.08571" units="cm"/>
      <inkml:brushProperty name="height" value="0.08571" units="cm"/>
    </inkml:brush>
  </inkml:definitions>
  <inkml:trace contextRef="#ctx0" brushRef="#br0">30 103 7734,'0'9'-820,"0"-3"1025,0-6 8407,0 0-8207,7 7 1,-4-6 287,7 4 1,0-3-83,4-2 1,3 0 41,2 0 1,-2 5-186,2 0 0,2 0 1,-1-5 1,1 0-184,-1 0 1,-2 0 54,6 0 0,-4 0-94,4 0 1,-4 0 45,5 0 0,-6 0-43,6 0 1,-7 0-55,1 0 1,2 0 9,-1 0 1,1 0 50,-1 0 0,-4 0 104,4 0 1,-2 0-162,1 0 0,-1 0 14,7 0 1,-6 0 37,6 0 1,-1 0-192,6 0 1,-1 0-62,1 0 0,1 0 0,3 0 0,-3 0 0,3 0 0,-4 0 0,-6 0 0,4 0 0,-4 0 0,-1-5 0,2 0 0,-6 0 0,6 5 0,-7 0 0,1 0 0,3-5 0,-3 0 0,3 0 0,-3 5 0,-3-5 0,4 0 0,1 0 0,-1 5 0,6 0 0,-1 0 0,-3-1 0,3-4 0,-6 3 0,6-3 0,-5 4 0,4 1 0,-6 0 0,2 0 0,1 0 0,-2 0 0,1 0 0,-5 0 0,-1 0 0,1 0 0,0 0 0,0 0 0,4 0 0,1 0 0,-1 0 0,-4 0 0,-5 0 0,0 0 0,-1 0 0,6 0 0,0 0 0,0 0 0,-1 0 0,1 0 0,-5 0 0,0 0 0,-1 0 0,6 0 0,0 0 0,-1 0 0,1 0 0,0 0 0,0 0 0,-1 0 0,1 0 0,0 0 0,-1 0 0,1 0 0,0 0 0,-1 0 0,1 0 0,0-2 0,0-3 0,-1 4 0,1-4 0,0 3 0,-1 2 0,1 0 0,0 0 0,-1 0 0,1 0 0,0 0 0,0 0 0,-1 0 0,1 0 0,0-2 0,-1-2 0,1 2 0,0-3 0,-1 3 0,1 2 0,0 0 0,0 0 0,-1 0 0,1-5 0,0 1 0,-1-1 0,1 5 0,0 0 0,6 0 0,-5 0 0,4 0 0,-9 0 0,-1 0 0,-7 0 0,10 0 0,-11 0-2941,11 0 484,-11 0-1091,4 0 847,-6 0-58,0-7 0,0 4 2759,0-7 0,-6 0 0,-2-4 0</inkml:trace>
  <inkml:trace contextRef="#ctx0" brushRef="#br0" timeOffset="1667">1 2441 7819,'0'-9'949,"0"-4"1,2 12 213,2-4-413,-2 3 1,11-3-53,-3 0 1,-2 0 231,2 5 0,0 0-306,4 0 0,1 0 168,0 0 0,1 0-191,4 0 1,-4 0-72,4 0 1,1 2-6,-2 3 1,6-3-109,-5 3 0,6-4-20,-2-1 0,2 0-39,-1 0 1,3 0 106,-4 0 1,4 0-97,1 0 1,1-1 128,-1-4 0,-1 3-23,-4-3 0,9-1-153,-4 1 0,4 0-182,-4 5 0,-4 0-140,-1 0 0,1 0 0,4 0 0,-4 0 0,-1 0 0,-4 0 0,4 0 0,-4 0 0,5 0 0,-8 0 0,3 0 0,1 0 0,-1 0 0,1-5 0,-1 0 0,-2 0 0,6 5 0,-6 0 0,2 0 0,-2 0 0,1 0 0,-2-5 0,2 0 0,2 0 0,-1 5 0,1 0 0,-1 0 0,-4 0 0,4 0 0,-2 0 0,1 0 0,-2 0 0,2 0 0,-1 0 0,2 0 0,-4 0 0,4 0 0,-4-1 0,-1-4 0,0 3 0,-1-3 0,6 4 0,-1 1 0,1-5 0,-5 0 0,-1 0 0,1 5 0,2-2 0,2-3 0,-3 4 0,4-4 0,-4 3 0,-1 2 0,0 0 0,-1 0 0,1-1 0,0-4 0,-5 3 0,-1-3 0,1 4 0,5 1 0,0 0 0,-1 0 0,1-2 0,0-3 0,4 3 0,1-2 0,0 2 0,-6 2 0,1 0 0,0 0 0,-1-2 0,1-3 0,0 4 0,-1-4 0,1 3 0,0 2 0,0 0 0,-1 0 0,1 0 0,0 0 0,-1 0 0,1 0 0,0-1 0,-1-4 0,1 3 0,0-3 0,0 3 0,-1 2 0,1 0 0,0 0 0,-1 0 0,1 0 0,-5 0 0,0 0 0,-1 0 0,6 0 0,0 0 0,-5 0 0,-1 0 0,-4-4 0,5-1 0,-5 0 0,5 5 0,0 0 0,4 0 0,1 0 0,0 0 0,-1 0 0,-4 0 0,0 0 0,0 0 0,5 0 0,-1 0 0,-4 0 0,0 0 0,0 0 0,-1 0 0,1 0 0,-5 0 0,5 0-90,-7 0-425,4 0 1,-6 0-746,4 0-1532,-3 0 70,4 0 457,-6 0 758,0 0 1,-6 0-1,-2 0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39.316"/>
    </inkml:context>
    <inkml:brush xml:id="br0">
      <inkml:brushProperty name="width" value="0.08571" units="cm"/>
      <inkml:brushProperty name="height" value="0.08571" units="cm"/>
    </inkml:brush>
  </inkml:definitions>
  <inkml:trace contextRef="#ctx0" brushRef="#br0">15 309 6281,'-7'-8'-107,"6"1"107,-6 1 0,7-2 0,0-7 0,0 0 0,2 2 0,3 3 0,-4 2 129,4 3 85,-3 4 338,-2-6-165,0 7 5177,0 0-4925,6 0 1,3 0-141,5 0 1,3 0 60,2 0 1,-2 0-168,2 0 1,2 0-17,-1 0 0,1 0 5,-1 0 0,-2 0 191,6 0 0,-4 0 74,4 0 1,-1 5-223,2 0 1,1 0 23,-6-5 1,4 0-75,-4 0 1,6 0 7,-2 0 0,4 0-114,1 0 1,1 0 68,-1 0 0,1 0-68,-1 0 1,0 0-1,1 0 1,-1 0 16,1 0 1,-1-2-165,0-3 1,-1 4-5,-3-4 0,2-2-2,-2 2 0,1-1 25,-1 1 1,-3 3 4,-2-3 1,-2 2-114,7-2 0,-6 4-34,6-4 0,-6 1 0,6 0 0,-6 2 0,6-3 0,-2 2 0,1-2 0,4 3 0,-4-3 0,-1 4 0,2 1 0,-6-5 0,6 0 0,-2 0 0,1 5 0,2-5 0,-6 0 0,1 0 0,-1 5 0,-4-1 0,4-4 0,-4 3 0,-1-3 0,-1 4 0,1 1 0,0-2 0,0-3 0,-1 3 0,1-3 0,0 4 0,-1 1 0,3 0 0,2 0 0,-2-2 0,2-3 0,-2 4 0,-3-4 0,1 3 0,0 2 0,-1 0 0,1 0 0,-5 0 0,0 0 0,-1 0 0,6 0 0,-5 0 0,0 0 0,0 0 0,4 0 0,1 0 0,0 0 0,-6 0 0,1 0 0,0 0 0,5 0 0,-1 0 0,1 0 0,-5 0 0,0 0 0,0 0 0,4 0 0,1 0 0,0 0 0,-1 0 0,1 0 0,0 0 0,-1 0 0,1 0 0,0 0 0,-5 0 0,-1 0 0,1 0 0,5 0 0,0 0 0,-1 0 0,1 0 0,0 0 0,-1 0 0,1 0 0,-5 0 0,0 0 0,0 0 0,4 0 0,1 0 0,0 0 0,-1 0 0,1 0 0,0 0 0,-1 0 0,1 0 0,0 0 0,-4 0 0,4 0 0,-9 0 0,9 0 0,-3 0 0,2 0 0,-4 0 0,0 0 0,0 0 0,4 0 0,-4 0 0,0 0 0,-7-6 0,10 4 0,-9-5-658,5 7-1739,-5 0-1421,2 0 812,-6 0-1519,0 0 4525,0-6 0,0-9 0,0-8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40.701"/>
    </inkml:context>
    <inkml:brush xml:id="br0">
      <inkml:brushProperty name="width" value="0.08571" units="cm"/>
      <inkml:brushProperty name="height" value="0.08571" units="cm"/>
    </inkml:brush>
  </inkml:definitions>
  <inkml:trace contextRef="#ctx0" brushRef="#br0">118 74 7755,'-7'-9'-333,"6"3"0,-7 1 598,3 0-9,3 0 338,-4 5-42,6 0 1107,0 0 0,6 2-967,4 3 1,3-4-51,2 4 1,-1-1-165,1 0 0,0-2 42,0 3 1,4-3-179,1-2 0,4 0 48,-4 0 1,6 0-68,-2 0 0,-1 0 25,2 0 0,-6 0 9,6 0 0,-2 0-61,1 0 0,2 0-74,-6 0 1,6 0-14,-1 0 1,1 0 26,-2 0 1,4 0-58,-3 0 0,2-5 0,3 0 1,-1 0 73,0 5 1,6 0-37,-1 0 1,0 0-20,-4 0 0,-1 0-4,1 0 0,4 0-29,0 0 1,0 0-33,-4 0 0,1 0-76,3 0 0,-1 0 60,6 0 1,0 0-118,5 0 1,0 0 49,1 0 0,-1 0-192,0 0 1,-2 0 46,-3 0 0,1-5 35,-11 0 1,9 0-137,-9 5 1,-1-5 143,-4 0 0,-6-1-2,2 1 0,-4 3 37,-1-3 0,0 4 1,-1 1 0,1 0 42,0 0 0,-1-2 83,1-3 0,0 4 72,-1-4-145,8 3 0,-6 2 8,4 0 0,-4 0-18,-1 0 0,-1 0 30,1 0-70,0 0 0,-1 0-9,1 0 0,0 0-8,-1 0 1,-4 0-15,0 0 1,0 0-90,5 0 66,-1 0 0,1 0-23,0 0 49,-1 0 1,1 0-5,0 0 1,-5 0-73,-1 0-13,1 0 5,5 0-4,0 0-363,-1 7 144,1-6 113,0 6 1,-6-7-445,1 0-680,-6 0-104,2 0-904,-6 0-4486,0 0 5986,0 6 0,-2 7 868,-2 7 0,-11 13 0,-8-2 0</inkml:trace>
  <inkml:trace contextRef="#ctx0" brushRef="#br0" timeOffset="1099">0 1999 7981,'0'-15'1324,"5"6"-836,0-1 1,7 5 126,-3-5 1,3 5 252,-2-5 1,8 7-130,-4-2 0,4 4 134,-3 1 1,6-2-329,4-3 0,3 4 102,1-4 0,0 3-152,1 2 1,-1 0 0,0 0 1,1 0-194,-1 0 0,6 0 42,-1 0 1,0-5 8,-4 0 1,1 0-91,3 5 0,-1-5 96,6 0 1,-5 1-82,5 4 1,0-5-43,6 0 0,-6 0-40,0 5 0,-1-2-98,1-3 1,3 4 96,-3-4 1,-1 3 25,1 2 0,-5-5-190,6 0 0,-6 0 85,5 5-93,-6 0 0,8-1 0,-7-2-52,-1-2 1,3 0-22,-2 5-11,0 0 1,-4 0 0,-1-2 138,0-3-48,-6 4 1,3-6-1,-4 7-31,0 0 27,3 0 1,-2-5 0,-2 0 56,0 2-60,-4 1 0,9 2 6,-7 0 0,3 0 0,-5 0 19,3 0 1,5 0-16,-6 0 0,2 0 45,-1 0 1,-4 0-36,4 0 0,1 0-45,-1 0 1,-1 0 60,-4 0-131,0 0 1,1 0 78,4 0 15,-4 0 1,5 0-104,-6 0 1,0 0 30,-1 0 44,-5 0 0,4 0-272,-4 0 183,-2 0-220,6 0-30,-5 0 188,7 0 0,-5 0-321,-1 0 345,-5 0 1,9 0-186,-3 0 186,3 0 0,1 0 99,1 0 1,-5 0-94,0 0-165,-7 0-202,10 0 18,-5 0-1137,0 0 789,5 0-2326,-11 0 398,5 0-749,-7 0 2514,0 7 985,0-5 0,-14 11 0,-2-5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43.186"/>
    </inkml:context>
    <inkml:brush xml:id="br0">
      <inkml:brushProperty name="width" value="0.08571" units="cm"/>
      <inkml:brushProperty name="height" value="0.08571" units="cm"/>
    </inkml:brush>
  </inkml:definitions>
  <inkml:trace contextRef="#ctx0" brushRef="#br0">1 74 11218,'14'0'1351,"1"0"1,-5 0-509,0 0 1,-1 0-255,6 0 1,0 0-14,-1 0 0,1 0-110,0 0 0,4 0 32,1 0 0,6 0-87,-1 0 1,1 0 48,-2 0 1,4 0-172,-3 0 0,7 0 41,3 0 0,-1 0 3,-5 0 0,6 0-135,-1 0 0,0 0-28,-4 0 1,-1 0 36,0 0 0,-1 0-13,-3 0 0,1 0 25,-7 0 0,3 0 0,-3 0 0,-2 0-24,2 0 1,2 0-8,-1 0 1,1 0-116,-1 0 0,-2 0 59,6 0 1,-6 0 9,2 0 1,1 0-15,-1 0 0,6 0-26,-2 0 1,4-5 6,1 0 0,-4 0-79,-1 5 0,1 0 56,4 0 1,2-2-97,4-2 1,-4 2 9,3-3 0,-3 3 74,-2 2 0,6 0-88,-1 0 0,2-1-10,-2-4 1,-3 3-159,4-3 0,-4 2 29,-2-2 0,-1 4-167,-4-4 0,2 3 117,-6 2 1,0-2-333,-6-3 327,1 4 0,-5-6-134,0 7 479,-7 0 143,10 0-82,-11 0 0,6 0 18,-3 0-48,-4 0 0,7 0-53,-3 0-13,-3 0-98,11 0 1,-10 0-11,7 0 1,-5 0-15,5 0 1,-5 0-9,4 0 0,-4 0-96,5 0 0,-5 0 30,5 0 36,0 0 0,4 0 3,1 0 1,-5 0 19,0 0 0,-1 0-7,6 0 1,-5 0-19,0 0 26,0 0 1,4 0-52,1 0 0,-5 0-9,0 0 1,-6 0-143,6 0 0,-5 0-668,5 0-1612,-7 0 549,4 7 92,-1-6 849,-4 6 1,6-7-2315,-3 0 2395,-3 0 945,4 0 0,-6 0 0,0 0 0</inkml:trace>
  <inkml:trace contextRef="#ctx0" brushRef="#br0" timeOffset="1492">30 2573 10596,'10'0'2623,"0"0"-2132,-1-7 1,6 5 4,0-2 0,1 2-22,4 2 1,-4 0 188,4 0 0,-2-5 45,1 0 0,2 0-275,4 5 1,1 0 65,-6 0 0,6-5-60,-2 0 1,2 1-41,-1 4 0,3-5-131,-4 0 0,4 0-26,1 5 1,1-5 51,-1 0 0,1 0-96,-1 5 1,-1-5 13,-4 0 0,4 0 32,-4 5 1,-1-4 53,2-1 1,-7 0-81,1 5 1,3-2-1,-3-3 1,2 4-46,-1-4 0,-4 3 12,4 2 1,-2-5-37,2 0 1,-4 0 48,4 5 1,1-5-183,-2 1 1,6-3 28,-6 2 1,8 4-81,-3-4 0,-1-2 53,1 2 0,-4-1-57,5 1 0,-6 3 82,6-3 0,-6-1-26,6 1 0,-6-2 76,6 2 1,-6 4-33,6-4 0,-7-2-61,1 2 0,-1 0 0,2 5 0,-4-1 0,4-4 0,-4 3 0,-1-3 0,0 4 0,-1 1 0,1 0 0,0 0 0,0 0 0,-1 0 0,1 0 0,0 0 0,1-5 0,4 0 0,-7 0 0,6 5 0,-6 0 0,7 0 0,-4 0 0,-1 0 0,0 0 0,-1 0 0,1 0 0,0 0 0,-6 0 0,1 0 0,0 0 0,5 0 0,-1 0 0,1 0 0,-5 0 0,0 0 0,0 0 0,4 0 0,1 0 0,0 0 0,-6 0 0,1 0 0,0 0 0,5 0 0,-1 0 0,1 0 0,-5 0 0,0 0 0,0 0 0,4 0 0,-4 0 0,0 0 0,0 7 0,4-6 0,1 4 0,-5-3 0,0-2 0,-1 0 0,6 0 0,0 0 0,-5 0 0,-1 0 0,-4 0 0,5 0 0,-5 0 0,5 0 0,-7 0 0,10 0 0,-11 0 0,4 0 0,1 0 0,-5 0 0,4 0 0,-6 0 0,2 0 0,3 0 0,-4 0 0,6 0 0,-7 0-9831,0 0 5410,0-7 0,-5-1 4421,0-7 0,-6 1 0,2-1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46.529"/>
    </inkml:context>
    <inkml:brush xml:id="br0">
      <inkml:brushProperty name="width" value="0.08571" units="cm"/>
      <inkml:brushProperty name="height" value="0.08571" units="cm"/>
    </inkml:brush>
  </inkml:definitions>
  <inkml:trace contextRef="#ctx0" brushRef="#br0">1 147 8101,'8'0'198,"5"-1"0,-3-3 0,4 0 0,4 0 0,2 1 1138,-2-2 1,-2 3-960,-1-2 0,1 2-99,4 2 1,-4-5 74,4 0 0,-2 0 8,1 5 0,-2-1-132,2-4 0,3 1 113,-3-5 0,6 5-110,-6-1 0,2 2 15,-1-2 1,-2 4-72,7-4 0,-6 3-14,6 2 1,-6-2 24,6-2 1,-6 2-92,6-3 0,-6 3-11,6 2 1,4-1 62,6-4 0,-1 3-175,-5-3 0,1 4 51,-1 1 1,1 0 52,-1 0 0,0 0-27,1 0 1,-1 1-18,0 4 1,-1-3 45,-3 3 0,3-4 10,-4-1 0,2 0-95,-1 0 1,2 0 97,-2 0 0,1 0-136,-1 0 1,4-1 132,0-4 0,2 3-8,9-3 0,-8-1-4,3 1 0,0 0-4,0 5 1,-6 0-267,-4 0 1,-6-5 71,6 0 0,-7 0 33,1 5 1,-2 0 116,-3 0 1,1 0 0,0 0 0,-1 0 3,1 0 0,0 0 104,0 0 1,-1 0-95,1 0 1,0 2 40,-1 3 1,6-3 17,0 2 1,-1-2-25,-4-2 1,0 0-145,-1 0 0,3 0 142,2 0 1,-2 5-15,2 0 0,-3 0-72,-1-5 1,0 5-8,0 0 0,-1-1-3,1-4 7,0 0 0,-1 2-50,1 3 1,0-3 66,-1 2 0,3-2-204,2-2 89,-2 0 0,4 0-157,-6 0 0,-6 0-193,1 0-351,-7 0 263,4 0-203,-7 7-1251,0-6 1463,0 6 1,0-6-767,0 4 0,0-1 89,0 5 1217,0-5 0,-7 9 0,-1-5 0</inkml:trace>
  <inkml:trace contextRef="#ctx0" brushRef="#br0" timeOffset="1250">45 2161 10143,'14'0'838,"1"0"0,0-2-451,0-2 1,1 2 106,3-3 0,-1 3-11,7 2 0,-1-5-68,6 1 0,-1-3-8,1 2 0,-1 2-164,0-7 1,1 7 12,-1-2 1,1-2 12,-1 3 0,0-3-13,1 2 0,-1 3-67,1-2 0,1-3-1,3 2 1,-3 0-68,3 5 1,2-5 96,-1 0 1,5 1-102,0 4 0,-3 0 18,2 0 1,-4-5 33,4 0 0,-5 0-61,5 5 0,-6 0-6,1 0 1,-3 0 41,-1 0 0,4-5 14,0 0 1,1 0-101,-6 5 0,2 0 103,3 0 0,-6 0-128,6 0 1,-6-5-3,6 0 0,-3 0 41,-1 5 1,-6 0-17,1 0 0,-6 0-12,6 0 0,-2-1 5,1-4 0,-1 3-13,-3-3 1,-4 4 143,4 1 0,1 0-101,-1 0 0,4 0 1,-4 0 1,4 0-46,-4 0 1,1 0-63,-1 0 0,-2 0 61,6 0 1,-6 0-8,2 0 1,1 0-9,-2 0 1,3 0-30,-3 0 1,-2 0-82,2 0 1,-2 1 94,-3 4 1,3-3-64,2 3 0,-6-4 13,7-1 1,-12 0-1,7 0 1,-4 0 4,4 0 0,-5 0-84,-1 0 1,-4 0-91,5 0-245,-7 0-161,10 0 381,-11 0 1,6 0-871,-3 0-172,-3 0-450,4 0 216,-6 0 194,0 0 0,-13 7 0,-3 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48.995"/>
    </inkml:context>
    <inkml:brush xml:id="br0">
      <inkml:brushProperty name="width" value="0.08571" units="cm"/>
      <inkml:brushProperty name="height" value="0.08571" units="cm"/>
    </inkml:brush>
  </inkml:definitions>
  <inkml:trace contextRef="#ctx0" brushRef="#br0">1 236 7862,'0'8'-1141,"0"0"1638,0-3 1,1-3 0,4 3 0,5-4 0,3-1 0,2 0 1131,0 0 0,4 0-984,1 0-226,6 0 0,-8-5 1,6 0 246,3 2 1,0-3-282,3 1 1,4-2-57,0 2 0,2 2-32,-1-7 1,-4 5 26,3-4 0,2 0-135,-2 0 0,2-3-7,-2 7 1,-1-1-44,6 1 0,-6 2-85,1-7 1,2 6 17,-2 0 0,1 0 86,-6-1 1,1 4-184,-1-4 1,-1 3 49,-4 2 1,4-5 95,-4 0 0,-1 1-50,2 4 0,-6-2 12,6-3 0,-6 3-22,6-3 1,-5-1 26,4 1 1,-1 0-131,1 5 1,4 0 74,-3 0 0,2-5-99,3 0 0,-4 0 128,3 5 0,-4 0-22,4 0 1,1 0-54,-6 0 0,-1 0-10,2 0 1,-6 0-44,6 0 0,-7 0 45,1 0 1,-2 0 63,-3 0 1,3 0-47,2 0 0,-2 2 3,2 3 1,-3-3 31,-1 3 0,1-4-1,4-1 1,-4 0 21,4 0 0,-2 0 8,2 0 0,-4 0 89,4 0 0,-3 0-94,3 0 0,-4 0-6,4 0 0,-4 0 15,-1 0 0,5 0 7,-1 0 0,1 0-13,-5 0 0,4 0-5,1 0 1,-1 0-13,-4 0 0,1 0-14,4 0 0,-4 0-5,4 0 1,-4 0 25,-1 0 1,0-1 52,-1-4 1,1 3-38,0-3 0,-1 3 13,1 2 1,-5 0-56,0 0 1,0 0-1,4 0 0,-4 0 87,0 0-66,0 0 0,4 0-74,1 0 1,-5 0 80,0 0 1,-5 0-214,4 0-98,1 0-272,5 0 7,0 0 59,-7 0 0,0 0-309,-3 0-112,-4 0-1259,6 0 966,-7 0-3253,0 0 4433,0-6 0,-7-15 0,-1-10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50.205"/>
    </inkml:context>
    <inkml:brush xml:id="br0">
      <inkml:brushProperty name="width" value="0.08571" units="cm"/>
      <inkml:brushProperty name="height" value="0.08571" units="cm"/>
    </inkml:brush>
  </inkml:definitions>
  <inkml:trace contextRef="#ctx0" brushRef="#br0">15 44 7484,'0'-10'-772,"0"1"1055,0 5 1,-2-2-181,-3 6 0,4-2 127,-4-3 159,3 4-181,2-6 662,0 7-42,7 0-457,1 0 1,7 0 397,-1 0-208,1 0 1,0 0-121,-1 0 1,1 0 80,0 0 1,-1 2 37,1 3 0,1-4-186,4 4 1,-2 2 22,7-2 1,-3 1-132,3-1 1,8-3-74,-4 3 1,5 1 64,1-1 1,-4 0 76,3-5 0,2 0-191,-2 0 1,0 0-99,-4 0 1,-6 0 47,1 0 0,-1 0 50,6 0 0,-1 0-111,0 0 1,-2 0 4,2 0 1,-3 0 38,8 0 1,-3 0 36,-1 0 0,1 0 26,3 0 1,-3 0-6,4 0 0,0 0 21,0 0 1,-1 0-180,-5 0 1,2 0 78,4 0 0,-9 0-97,3 0 1,-3 0 19,4 0 1,-6 0 28,1 0 0,-1 0-34,6 0 1,-6 0-10,1 0 0,-2 0 25,1 0 1,2 0 9,-6 0 0,1 0 92,-1 0 0,-2 0-78,6 0 1,-4 0-1,4 0 1,-6 0-27,2 0 1,-2 0-2,1 0 0,-2 5 13,2 0 1,-7 0-5,-3-5 1,1 0-7,5 0 1,0 1-21,-1 4 53,1-3 1,0 4-23,-1-6 0,-4 2 123,0 3 1,0-4-92,5 4 0,-6-3 3,1-2 1,0 5-15,5 0 0,1 0-3,4-5 1,-4 0 15,4 0 0,1 0-8,-2 0 1,3 0-82,-3 0 1,-2 0 91,2 0-279,-3 6 79,-1-4-38,0 4 0,-5-6-80,-1 0-147,-5 0-343,2 0-618,-6 0-3528,0 0 1,-6 0 4884,-4 0 1,-10 0-1,-3 0 1</inkml:trace>
  <inkml:trace contextRef="#ctx0" brushRef="#br0" timeOffset="1243">44 1911 8408,'2'-10'749,"3"0"1,3 5-492,7-4 1,-1 5-18,1-1 0,0-1 24,-1 1 0,3 0 41,2 5 0,-1 0-65,7 0 1,-7 0 97,1 0 1,4 0 23,2 0 1,2 0-106,3 0 0,-1-1 84,1-4 0,-1 3-100,0-3 0,1 3 7,-1 2 1,2-4-33,4-1 1,-4-5-26,3 5 0,-1 0 56,1 5 0,-1-5 112,6 0 0,-5 0-255,5 5 0,-1 0 67,1 0 0,2 0-149,-7 0 0,5 0-34,-4 0 0,-1 0-18,-5 0 0,-4 0 137,-1 0 0,-1 0-42,2 0 1,1 0-39,-7 0 0,6 0 14,-5 0 1,6 0 31,-2 0 0,4 0 2,1 0 0,-4 0-84,-1 0 0,1 2 82,4 3 1,2-3 59,4 2 1,-9-2-58,3-2 0,-3 2-13,4 3 1,-3-4-29,-2 4 1,1-2 4,-6 2 1,4-3-91,-4 3 0,4-4 71,-4-1 1,-1 5-41,-4 0 0,0 0 54,-1-5 0,1 2 16,0 3 1,0-4-21,-1 4 0,1-3 2,0-2 1,4 0 16,1 0 0,1 0 5,-1 0 0,-2 0-31,6 0 1,-6 1 21,2 4 0,-4-3-119,-1 3 0,-1-3 104,1-2 1,-5 0-331,0 0 106,-7 0 134,10 6 0,-10-4-125,7 3 85,-7-4 1,6-1-70,-5 0 1,0 0-57,6 0-271,-7 0 198,10 0-273,-5 0-63,0 0 3,-1 0 10,-1 0-204,-4 0-1064,4 0 826,-6 7-343,0-6 0,-1 12 1404,-4-3 0,-10 10 0,-8 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52.717"/>
    </inkml:context>
    <inkml:brush xml:id="br0">
      <inkml:brushProperty name="width" value="0.08571" units="cm"/>
      <inkml:brushProperty name="height" value="0.08571" units="cm"/>
    </inkml:brush>
  </inkml:definitions>
  <inkml:trace contextRef="#ctx0" brushRef="#br0">0 74 10506,'8'-6'476,"5"4"1,-3-4 0,3 1 0,2 0 419,0 2 1,-1 1-573,1 2 1,5 0-10,-1 0 1,7-5-25,-1 0 0,-2 0 78,1 5 0,1 0-106,4 0 1,5-5 26,1 0 0,-4 1-129,-2 4 0,-3 0-100,9 0 0,-4-5-36,-2 0 1,-5 0 51,1 5 0,-1 0-12,6 0 1,-6 0 124,1 0 1,-1 1-10,6 4 0,4-3-105,0 3 1,2-3 17,-1-2 1,-3 4-24,7 1 0,-6 0 9,1-5 1,2 0-16,-1 0 1,-1 0 47,-5 0 0,1 0-130,-1 0 1,1 0 79,-1 0 1,-5 0 21,1 0 0,-1 0-48,6 0 1,-6 0 13,1 0 1,-6 0-36,6 0 1,-5 0-12,4 0 0,-4 0 134,4 0 0,-4 0-95,4 0 0,-4 0-53,4 0 0,-6 0 61,2 0 1,-4 0-12,-1 0 0,0 0 24,-1 0 1,3 0 5,2 0 0,-7 0 31,2 0 0,-2 0 7,2 0 1,-4 0-100,0 0 1,0 0 125,5 0-160,-1 0 1,1 0 54,0 0 1,-1 0-2,1 0-3,0 0 1,-1 0-17,1 0 1,0 0 23,0 0 1,-6 0 17,1 0 1,0 0-56,5 0 0,-6 0 70,1 0-92,0 0 0,5 0 66,-1 0 1,-4 0-4,0 0 1,0 0-32,5 0 0,-6 0-17,1 0 1,0 0 13,5 0 0,-6 0 7,1 0 1,0 0 45,5 0 1,-5 0-44,-1 0 1,1 0-52,5 0 0,-5 0-11,-1 0 16,1 0 0,5 0-15,0 0-7,-1 0-66,1 0 1,0 0-7,-1 0-53,-5 0 1,2 2-17,-6 3-756,6-4-302,-9 6-678,5-7 721,-7 0-3575,0 0 2660,6 0 1025,-4 0-302,11 6 1401,-12-4 0,6 11 0,-7-5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8:54.109"/>
    </inkml:context>
    <inkml:brush xml:id="br0">
      <inkml:brushProperty name="width" value="0.08571" units="cm"/>
      <inkml:brushProperty name="height" value="0.08571" units="cm"/>
    </inkml:brush>
  </inkml:definitions>
  <inkml:trace contextRef="#ctx0" brushRef="#br0">1 236 9118,'15'0'1126,"-1"0"-773,1 0 0,-5 0-114,0 0 1,-1 0 80,6 0 0,0 0 32,-1 0 1,3 0 5,2 0 1,-1-2 9,7-3 1,-6 4-88,6-4 1,-1 3 40,6 2 0,-1 0-80,1 0 0,4 0 25,0 0 1,5-5-81,-4 0 1,1 0 12,-2 5 0,-3-1-161,3-4 0,-3 3 103,-1-3 0,-1 2-132,0-2 0,6 3-48,-1-2 1,0-3 104,-4 2 1,1-1-5,3 1 1,-3 3-25,3-3 0,2 2 70,-1-2 0,-1 3 25,-5-3 0,1-1 42,-1 1 0,5 0-74,1 5 0,-6-5 19,-4 0 0,-1 0 38,6 5 0,-1-5-10,0 1 1,1-1-52,-1 5 1,1-2 6,-1-3 0,0 4-53,1-4 1,-1 3-123,1 2 1,-6-2 153,1-3 1,-3 4-6,3-4 0,1 3-60,-6 2 0,4 0 49,-4 0 1,4 0-21,-4 0 1,1 0 14,-1 0 1,-4-1 12,4-4 1,1 3-64,-2-3 0,3 4-10,-3 1 1,-1 0-75,7 0 0,-6 0 106,6 0 1,-2 0-22,1 0 0,-1 0 13,-3 0 0,-4 0-68,4 0 1,-4 0 59,-1 0 0,-1 0 1,1 0 1,0 0 58,-1 0 0,1 0 10,0 0 1,-1 0-5,1 0 0,-5 0-43,0 0 0,0 0-9,4 0 0,1 0-24,0 0 0,-6 0-4,1 0 30,0 0 0,5 0-15,-1 0 1,-4 0-12,0 0 0,-5 0 7,5 0 91,0 0-62,4 0-85,1 0 62,0 0 1,-6 0-18,1 0 1,-5 0 40,5 0 0,-5 0 42,5 0-69,-1 0 0,6 0 0,0 0 1,0 0-43,-1 0 1,-4 0 66,0 0-90,0 0 82,4 0 57,1 0-102,0 0 0,-5 0-16,-1 0-9,-5 0 0,4 0-35,-3 0-184,-4 0 142,12 0-81,-11 0 1,6 0-426,-3 0-248,-3 0-397,4 0-696,-6 0 436,0 0 1,7-2-1542,3-3 3063,3-3 0,1-7 0,1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8:52.868"/>
    </inkml:context>
    <inkml:brush xml:id="br0">
      <inkml:brushProperty name="width" value="0.08571" units="cm"/>
      <inkml:brushProperty name="height" value="0.08571" units="cm"/>
    </inkml:brush>
  </inkml:definitions>
  <inkml:trace contextRef="#ctx0" brushRef="#br0">2085 146 8160,'-6'-8'927,"3"1"-721,-7 7 1,5 0 124,-5 0 43,7 0-278,-10-6 1,10 4 2,-7-3 1,5 4 11,-4 1 1,4 0-12,-5 0 0,5 0-112,-5 0 1,5 0 223,-4 0-132,-1 0 0,-5 0 10,1 0 1,4 0 13,0 0 0,1 0-14,-6 0 0,1 0 0,-1 0 0,0 0-26,1 0 0,-1 0-29,1 0 1,-2 0 0,-4 0 1,4 0-6,-4 0 1,-1 0-17,2 0 0,-7 0 7,2 0 0,-2 0-23,2 0 0,-4 0 32,4 0 1,-4 1-12,-1 4 1,0-3-5,0 3 0,0-4 17,-1-1 0,1 5 0,0 0 1,5 2-11,-1-3 1,3-2-3,-2 3 0,-2-2-15,6 2 0,-6-3-6,2 2 0,-2 0-10,2 1 0,-4-4 18,4 4 1,-4-2-4,-1 2 0,0-3 19,0 3 1,1 1-3,4-1 1,-3 0-26,2-5 1,-1 5-1,2 0 1,-2 4 1,7-4 1,-6 2-3,6-3 1,0-2-12,4 3 1,0 1 15,1-1 0,-6 5-4,1-5 0,-1 5-8,6-6 1,-1 6-1,1-5 1,-1 6-20,1-1 0,-6-2-4,1 2 1,-1-2-9,6 2 0,-6 3-7,1-4 0,-1 4-49,6 2 0,-4-5 58,3-1 0,-6 1-4,12 5 0,-8-6-8,8 1 0,-3 0-9,3 4 0,-4-1 37,3-3 1,-1 3 2,1-3 1,-3 3 2,3 1 1,2-4-3,-2 0 1,6-2 36,-6 2 0,7 2-70,-2-2 34,-3 3 0,1 2 8,-3-1 6,-2 1 1,5-1 8,-3 1 0,2 0 1,3-1 1,4-4-5,-4 0 1,-2-1 6,3 6 0,-1-5-10,5-1 1,0 1 4,0 5 0,0-6 0,0 1-5,0 0 1,0 4 1,0 1 0,0 0 8,0-1 1,0-4 0,0 0 1,5-1 2,-1 6 1,3-1 2,-2 1 0,-2 0 34,7-1 0,-2 1-30,2-1 1,2-4 0,-2 0 0,2-1-13,-3 6 1,4 0 2,-3-1 1,1-4 25,-1 0 0,3-1-1,-3 6 1,3 0-1,1-1 1,1-1-1,-1-3 0,1 3-31,0-4 1,4 3 59,0-2 1,2 2 4,-1-2 1,-4 2-27,4-3 0,1 4 1,-2-3 0,5-2 20,-4 2 1,-1-5 6,-4 4 0,4-1 4,1 2 0,4 3 76,-5-3 0,6-2-13,-6 2 0,7-2-116,-2 1 1,4 3-11,1-7 1,0 4 72,0-4 1,0 5-4,1-5 0,4 4-15,0-4 0,4 5-1,-3-5 1,0 5-3,-1-5 0,-3 1-15,3-1 0,2-4 2,-2 4 1,0 2-22,-5-2 0,5 1-6,0-1 0,6-3 26,-1 2 0,2 3-6,-2-2 0,6 0 2,-6-5 0,6 1 0,-6 4 0,-2-3-37,2 3 1,-5-4-4,5-1 0,-5 0 30,5 0 0,-5 0-16,5 0 1,0 0-3,4 0 1,1 0-18,0 0 1,0 0-5,-1 0 0,1 0-2,0 0 0,-5 0-9,0 0 0,-2 0 17,2 0 1,1 0 5,-6 0 1,10 0 14,-5 0 1,6 0-30,-6 0 1,1 2-1,-1 3 0,3-4-6,-3 4 0,-3-3-3,-2-2 1,-3 0 11,-2 0 1,0 1 3,0 4 1,5-3-1,0 3 1,0-4 15,-5-1 1,5 0 3,0 0 0,5 2-3,-5 3 1,7-3 1,-2 2 1,-2-2 11,2-2 1,-5 2-2,5 2 0,-5-2 19,5 3 0,-5-3 104,4-2 1,-4 0-117,5 0 1,0 0 2,5 0 0,5 0 114,-1 0 0,2 0-160,-1 0 1,-4 0-9,4 0 1,-9 0-5,-1 0 0,-5 0-25,5 0 0,-5 0 23,5 0 1,-5 0-10,5 0 0,-3 0 44,7 0 0,-7 0-21,8 0 1,-2 0 0,6 0 1,-7 0 24,3 0 0,-6 0 2,1 0 1,2 0-54,-7 0 1,0 0 2,-5 0 0,0 0-11,0 0 1,0 0-8,1 0 0,4 0 37,0 0 1,1 0-10,-1 0 0,2 0-1,3 0 1,3 0 37,-3 0 0,1 0 6,-1 0 1,2-5-56,-7 0 1,5 0 12,-5 5 1,6-2 0,-1-2 0,1 2-3,-1-3 1,2 3 13,-7 2 1,6-4-6,-1-1 1,-3 0 5,-2 5 1,-3 0-4,-2 0 1,-2-2-5,-2-3 0,0 4 20,-5-4 1,6 3 10,-2 2 0,-1-1-4,1-4 0,0 3 3,6-3 0,-1 2-9,0-2 0,5 4 6,0-4 0,1-2-3,0 2 0,-5-1 0,4 1 1,-3 3 1,-2-2 1,0-3 41,1 2 1,-6-1 6,0 1 0,-6 3-51,1-3 0,2-1 3,-1 1 0,1-5-47,-2 5 0,-2-1 25,2 1 0,2 2-5,-2-7 1,6 5 11,-6-4 1,6 1-6,-6-2 0,5-2-4,-4 8 1,1-6-4,-2 5 0,-3-6 48,4 1 1,-4 2 58,-1-2-74,-1 0 0,-1-4-2,-3-1 0,1 6 2,-6-1 1,2 2-13,-3-2 1,-2-3 9,3 3 0,-4-3 9,-1-1-14,7-1 0,-5 1-3,2-1 1,-2 1-3,-2-1 1,0-4-76,0-1 1,0 1 54,0 4 1,-2-1-4,-2-4 0,2 4 22,-3-3 1,2-2 1,-2 1 0,3 1 29,-2 4 0,-3-4 2,2-1 1,-6 1-28,1 4 1,2 1 7,-2-1 1,5 1 55,-4-1 0,-1 1-66,-5-1 0,2 0-9,4 1 0,-4-1 39,3 1 1,-3-1 2,-1 0 1,-3 1-58,-2-1 0,3 2-8,-4 4 0,4-4 14,2 3 0,-1-3-14,0-2 1,-1 1-40,-3-1 0,3 6 15,-4-1 0,-1 0 33,2-4 1,-6 1-4,6 3 1,-5-3 3,4 3 0,-6-1-6,2 1 1,-5-3 4,-5 3 1,1 2-31,-6-1 1,5 4-1,-4-5 0,4 5 43,-5-5 1,6 6-12,-1-6 1,4 5-5,0-5 1,1 5 6,0-4 0,0 4 3,0-5 1,-2 5 1,-3-4 1,2 4 4,-7-5 1,5 5 2,-5-5 1,2 6 3,-2-6 1,-2 5 1,7-5 0,-1 5 3,1-4 1,3 4-24,-3-5 0,1 5 17,-1-4 1,4 4-1,-4-5 1,1 5-16,-1-5 1,-3 6 1,-7-6 0,2 5 3,3-5 1,-6 5-6,6-4 1,-6 4-3,6-5 0,-2 7 2,2-2 1,-1-1-23,6 1 1,-5-5 51,5 5 1,-7-5 1,3 5 1,-5-1-7,0 1 1,-3 4 7,-2-4 1,2-2 15,-2 2 1,3 0 6,1 5 1,0-4-95,0-1 0,4 0-11,-4 5 0,8-5 59,-7 0 0,-3 0-27,-2 5 0,-1-1-8,5-4 1,-1 3 24,-3-3 1,4 4-4,0 1 0,2-2-5,8-3 0,-5 4 1,5-4 0,-5 3 8,5 2 0,-6 0-4,1 0 1,-2 0-28,2 0 0,-1 0 22,6 0 1,-5 0 1,5 0 0,-2 0 6,2 0 0,4 0-1,-4 0 0,8 0-14,1 0 0,1 0-2,-5 0 0,0 0 41,0 0 0,4 0 5,1 0 1,0 0-44,-5 0 0,-1 0 15,1 0 1,0 0 2,0 0 0,1 0-7,4 0 1,-3 2 0,2 3 0,3-4-38,-3 4 0,3-3-9,-3-2 0,-1 0 72,7 0 1,-5 0-30,4 0 0,-1 1 1,2 4 0,-2-3-19,-4 3 0,0-4 0,5-1 1,-4 0 25,4 0 1,-4 0 2,5 0 0,-2 5 7,1 0 1,2 0 1,-6-5 0,5 0-11,-6 0 1,7 0-7,-1 0 1,-2 0 5,2 0 0,-1 5 6,6 0 1,-3-1 0,-2-4 0,3 0-10,-4 0 1,4 0-2,1 0 1,1 0-4,-1 0 1,1 0-1,-1 0 1,1 0-21,-1 0 1,0 5-4,1 0 0,-1 0-22,1-5 0,-1 2 24,1 3 0,-3-4-5,-2 4 0,3-3 25,-4-2 1,2 1-3,-1 4 0,3-3 9,-4 3 1,4-4 0,2-1 1,-1 0-29,0 0 1,-1 0-2,-3 0 1,7 0-154,-2 0 1,3 0 23,-4 0 1,-4 0 37,-1 0 0,6 5-20,4 0 1,0 0-484,-4-5 223,-1 0 0,0 0-925,1 0 4,6 0 1,1 1 1317,7 4 0,-6-3 0,-2 4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8:57.096"/>
    </inkml:context>
    <inkml:brush xml:id="br0">
      <inkml:brushProperty name="width" value="0.08571" units="cm"/>
      <inkml:brushProperty name="height" value="0.08571" units="cm"/>
    </inkml:brush>
  </inkml:definitions>
  <inkml:trace contextRef="#ctx0" brushRef="#br0">1 0 11669,'0'9'662,"5"-1"-341,-1-4-71,1-2-270,-5 11 0,0-10 227,0 7-71,0-7-74,0 10 0,0-10 129,0 7-37,0-7-106,7 10 1,-6-9 6,4 5 1,-3-4 46,-2 5 14,0-7-60,0 10 0,0-10 8,0 7 2,0-7-18,6 10 1,-4-10 30,3 7-42,-4-7 1,-1 6 29,0-5-39,0-2 1,0 6 6,0-3-20,0-3 1,2 6 69,3-3 7,-4-4-59,6 12 0,-7-10 26,0 7-3,0-7-28,0 10 1,0-9 66,0 5-39,6-6-29,-4 10 0,5-9 18,-7 5-3,0-5-6,0 9 0,0-10-1,0 7 0,4-6 56,1 6 0,0-7-39,-5 10 1,0-9 28,0 5-37,0-5 0,2 7-18,3-6 1,-4 1 0,4-1 0,-3-2 35,-2 7-14,0-7-8,0 10 0,5-10 27,-1 7-138,1-7 95,-5 10-11,0-11 8,0 11 0,5-10 26,0 7 15,0-7 4,-5 10-28,0-11 0,1 9 81,4-6-77,-3 6 0,4-8 20,-6 7 0,0-5-1,0 5 1,0-5-5,0 4 0,2-4 11,3 5 1,-3-5-14,2 5 0,-2-6 60,-2 6-83,0-7 0,2 9 9,2-7-32,-2 6-1,5-3 0,-7 2-20,0-1-7,0-5 1,6 9 1,-4-10 25,3 7 1,-4-6-4,-1 6 1,2-5 206,3 5-182,-4-7 56,6 10-44,-7-5 1,5 2 5,-1-1 1,1-4-11,-5 5 0,2-7 51,3 2-57,-4 3 0,6-5-2,-7 7 1,2-5 6,2 5-1,-2-7 0,4 10 0,-4-10 12,3 7 0,-3-5-1,2 4 0,0-5 102,1 1-69,-4 3 0,7-2-6,-3 4 0,-3-2 13,3-3 1,-2-2 61,2 7 1,-4-7-82,6 10 0,-6-10 44,4 7-61,-3-7 0,6 9-20,-3-8 1,-4 3-7,4-2 0,-1-2 50,0 7 0,-2-5 2,3 4 1,-2-6 113,2 2-10,-3 3 1,4-4 64,-6 5-170,7-5 0,-6 4 86,4-3-33,3-4-6,-6 6-40,11-1-52,-12-4 0,7 9 50,-3-6-56,-3 0 1,9-4-1,-6 4 1,2-3 66,-3 3-9,-2 3-29,11-6 1,-6 6-2,2-4 1,-1-2 22,-3 3 1,-2-2 102,7 2-4,-7-3-82,10 4 1,-9-4 9,5 3 1,-4-4-22,5 4 1,-5-3 0,4-2 0,-4 1 2,5 4 1,-5-3-11,5 3 1,-6-4-44,6-1 1,0 5 4,4 0 0,-4 0-14,0-5 0,-5 2-142,4 2 1,-4-2-32,5 3 1,-5-4-375,5-1-116,-7 0 1,5 0-1179,-3 0-1529,-4 0 1436,6 0-155,-1 0 2066,-4 0 0,11 0 0,-5 0 0</inkml:trace>
  <inkml:trace contextRef="#ctx0" brushRef="#br0" timeOffset="2544">6648 204 9637,'0'9'1383,"0"-3"-1115,0 1 0,0-4 207,0 6-214,0-5 0,2 7-25,2-6 1,-2 1-52,3-1 1,-3-1 233,-2 5-72,0-6 25,0 10-169,0-4-14,0 5 0,0-4-168,0 0 0,0-6-11,0 6-65,0-7 189,0 10-145,0-5 0,0 2 113,0 0-11,0-7-46,0 10 1,0-10 16,0 7 1,0-5 74,0 5-50,0-7-13,0 10-59,0-5 1,0 2 1,0-1 9,0-5-20,0 9 0,0-10 9,0 6 0,0-4-8,0 5 29,0-7 79,0 10-54,0-5 0,0 2 101,0 0 22,0-7-51,0 10-54,0-5 0,0 2-13,0 0 48,0-7-54,0 10 1,0-10-16,0 7 0,0-5-9,0 4 1,-2-6 32,-3 2-39,3 3 1,-4-4-13,6 5 0,0-4 22,0 5-18,0-7 15,0 10 1,0-10 39,0 7-43,0-7 1,0 5 0,0-3 1,-2-3-7,-3 3 0,4-2 25,-4 2-51,3-3 0,2 6 4,0-4-46,0-2 0,-1 6 47,-4-3-9,3-3-8,-4 11 0,4-7-5,-3 4 1,4-2 40,-4-3-1,3-4 26,2 12 0,-1-11 72,-4 3-42,3 3 1,-4-5-59,6 7 1,-2-7 106,-3 2-77,4 3 7,-6-6-56,7 11 1,0-10-32,0 7 16,-6-7 0,4 5-29,-3-3 83,3-4 16,2 6 87,-6-1-77,4-4-26,-4 5 1,6-6-16,0 4-17,0-3 0,-2 4-9,-3-6 1,4 2-18,-4 3-47,3-4 64,2 6 1,-1-7-1,-4 0-7,3 6 1,-4-4 1,4 6 92,-3-3-40,4-4 0,-7 7 188,3-3-210,3-3 0,-4 6 34,6-3 14,-7-4-144,5 6 65,-4-1-6,0-4 1,4 6 12,-3-3 0,2-3-19,-2 3 28,3-4 1,-4 1 31,6 3 184,-7-4-219,6 6 0,-11-6 20,8 4-27,-1-3 0,0 6-2,0-3 20,-6-4 0,7 6-6,-5-7 1,5 1 87,0 4-6,-5-3 170,8 4-199,-12-6 1,10 0 236,-7 0-219,7 7 0,-5-5 112,3 2-142,3-2 0,-6-2 43,3 0 56,4 0-29,-12 0 2,11 0-78,-11 0 0,10 2 36,-7 2 46,7-2 20,-10 5-91,5-7 0,-2 1 67,0 4-66,7-3 1,-5 4 42,3-6-25,4 0-15,-12 0 0,9 0-7,-5 0 0,5 2 38,-1 3 6,-3-4-1,0 6-51,-6-7 1,1 1 39,3 4-38,-3-3 1,10 4-99,-7-6 43,0 0 0,1 0-11,-1 0 1,5 0 2,-5 0 0,2 2-24,-1 3 30,-4-4-5,5 6 0,-2-7 9,0 0 0,5 0-6,-4 0 7,5 0-99,-9 0-10,5 0 11,-6 0-20,-1 0 30,0 0-21,1 0-24,-1 0 1,6 0 88,-1 0 1,5 0-312,-5 0-161,7 0-354,-10 0-298,5 0 245,-7 0 0,6 0-832,-1 0-1024,7 0 1944,-10 0 835,5-7 0,-7-1 0,1-6 0</inkml:trace>
  <inkml:trace contextRef="#ctx0" brushRef="#br0" timeOffset="9580">715 1239 7171,'-8'0'642,"1"0"-591,7 0 411,0 0-184,0 7-124,0-5 0,2 4 198,3-6 42,-4 0-30,12 0 0,-4 2-20,5 3 0,-4-4 285,0 4-446,-1-3 0,6 2 11,-1 1 0,1 2 15,0-2-52,-1-4 0,1 11-77,-1-7 1,-1 1 35,-3-1 0,3-4-17,-3 4 1,-2 2-62,1-2 1,1 0 39,5-5 0,-6 1 1,1 4 0,0-3 55,4 2 1,-4 0-14,0 1 0,0-4-12,4 4 0,1-3 19,-1-2 1,-4 5-39,0-1 0,1 1 1,9-5 1,-4 5-104,3 0 0,-3 0 15,-1-5 0,0 1-65,-1 4 0,1-3 86,-1 3 0,-4-4-99,0-1 0,-1 0 78,6 0 0,-5 2 0,-1 3 35,1-3 0,5 4 5,-1-6 0,-4 0 48,0 0 32,0 6-92,4-4 1,1 6 105,-1-3-4,-6-3-62,5 4 0,-6-4 0,2 3 1,4-4-8,-3 4 1,-2-3 77,2-2-80,0 6 1,4-4 74,1 3-127,-1-4 0,1-1 25,0 0 1,-1 0-12,1 0 0,-1 0-33,1 0 0,-1 0-4,1 0 0,0 0 15,-1 0 1,1 0-10,-1 0 1,3 2 27,2 3 0,-3-4-13,4 4 1,-4-3-1,-2-2 1,1 0 18,0 0 1,4 1 0,0 4 0,1-3-5,-6 3 1,1-4 3,0-1 1,4 0-22,0 0 0,1 0 4,-6 0-33,1 0 0,0 5 37,-1 0 0,1 0-19,-1-5 1,1 0 18,0 0 0,-6 0-2,1 0 0,0 0 50,4 0 1,-4 5 5,0 0 1,-1 0 67,6-5-53,0 0 0,-1 0 23,1 0 0,-1 0-64,1 0 0,-1 0 13,1 0 1,0 0-57,-1 0 1,1 0-8,-1 0 0,6 0 4,-1 0 0,1 0-20,-6 0 0,1 0 12,-1 0 1,1 0-11,0 0 0,4 0 90,0 0 0,1 0-53,-6 0 1,6 0 3,-1 0 0,2 0-8,-1 0 1,-4 0 5,3 0 1,2 0-6,-1 0 0,4 0-3,-4 0 1,-1 0-12,-4 0 0,4 0-3,1 0 0,4 0-2,-5 0 1,6 0-34,-6 0 0,5 4 13,-4 1 0,4 0 4,-5-5 1,6 0-4,-6 0 0,5 0 14,-4 0 0,4 0-5,-4 0 0,4 0 14,-5 0 0,6 0 1,-6 0 0,2 0 18,-1 0 0,-4 0 9,3 0 0,-1 0 5,2 0 1,-4 0-20,3 0 1,-3 0 7,-1 0 0,4 0-14,1 0 1,-1 0 0,-4 0 0,4 0-18,1 0 1,-1 0-3,-4 0 0,-1 0 12,1 0 0,4 0-4,1 0 1,-1 0 66,-4 0 1,-1 0-61,1 0 0,1 0 27,4 0 0,-4 0-10,3 0 0,-3 0 0,-1 0 0,-1 0-8,1 0 1,0 0 1,-1 0 0,1 0 74,-1 0 0,1 0-66,0 0 1,-1 0-36,1 0 1,-1 0 12,1 0 1,-1 0-3,1 0 21,0 0 1,-1 0-4,1 0 0,-1 0 50,1 0 1,-1 0 3,1 0 0,4 0 27,1 0 0,1 0-93,-2 0 1,-2 0 3,2 0 0,-1-1-4,1-4 0,-3 3-6,4-3 1,1 4 26,-2 1 0,1 0-11,-6 0 1,6-5-18,-1 0 0,2 0-5,-1 5 0,-4-2 92,3-2 0,2 2-63,-1-3 1,1-1 4,-2 1 0,-1 0-22,7 5 1,-8-5-1,3 0 1,1 0-4,-2 5 1,6-5-6,-6 1 0,7-1 12,-2 5 0,-1-5-7,1 0 0,-4 0-3,4 5 1,-1-5 13,1 0 1,3 1 109,-2 4 0,-3-5-107,3 0 0,-3 0 82,3 5 0,1-5-35,-7 0 1,5-1 4,-4 1 1,4 3-20,-5-3 0,6-1-2,-6 1 1,6-5-6,-6 6 0,2-3-6,-2 2 1,-1 4-94,7-4 0,-6-2 90,5 2 0,-4-4-47,4 4 0,-5-2 33,6 2 1,-6 4 1,5-4 0,-4 2 0,4-2 0,-6 3-2,1-3 0,-2 4-2,-3 1 1,1-5 5,-1 0 0,1 0-10,0 5 0,-6 0 3,1 0-4,0-6-4,4 4 0,-4-4 3,0 6 51,-7 0-28,10 0-1,-10 0 4,7 0 0,-7-2 3,2-3 1,-2 4 127,2-4-107,-3 3 5,11 2-37,-12 0 1,7 0 31,-3 0-36,-3 0 1,6-5 11,-3 0-15,-4 0 0,8 5 15,-5 0 18,-2 0-29,11 0 0,-10 0 25,7 0 0,-5 0 19,4 0 0,-4-4 7,5-1 1,-5 0-11,5 5 0,-5 0 76,4 0-49,1 0 0,5 0 10,-1 0 0,-4 0 35,0 0-54,-1 0 0,4-2 97,-3-3-553,3 4-763,-5-6 138,0 7-1684,5 0-281,-11 0 1270,4 0-15,-6 0 1709,0 0 0,-6 0 0,-2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9:14.905"/>
    </inkml:context>
    <inkml:brush xml:id="br0">
      <inkml:brushProperty name="width" value="0.08571" units="cm"/>
      <inkml:brushProperty name="height" value="0.08571" units="cm"/>
    </inkml:brush>
  </inkml:definitions>
  <inkml:trace contextRef="#ctx0" brushRef="#br0">1546 131 7557,'0'-8'1321,"0"2"-685,0 6 1700,0 0-1866,-6 0-237,4 0 1,-6 0 362,3 0-24,3 0-191,-10 0 1,8-5 103,-5 0 189,-1 0-487,-5 5 0,1 0-40,-1 0 0,1 0-83,-1 0 0,0 0 229,1 0-266,-1 7 1,1-6 123,-1 4 1,5-3-177,1-2 154,-1 0 0,0 0 29,0 0 1,6 0 98,-6 0-22,7 0 53,-10 0-179,5 0 1,-7 0-2,0 0 0,6 1-13,-1 4 0,5-3 39,-5 3-123,1-4 137,-6 6-169,1-5 59,-1 4-26,0-6 0,1 0 71,-1 0 0,6 0-3,-1 0 1,0 0-37,-4 0 0,4 0 63,0 0 1,0 5 9,-4 0 1,-1 0-45,1-5 1,-1 1-5,0 4 0,1-3-2,-1 3 0,1-2 2,-1 2 1,1-4-52,-1 4 0,5-3 4,1-2-42,-1 6-1,-5-4 85,1 3-40,-1-4 0,1 1 0,-1 3-8,0-4 0,1 8-2,-1-5 0,1-2-5,-1 3 1,0-2-17,1 2 1,4-3-19,0 2-5,1 5 0,-6-8 31,1 4 0,4-3-4,0-2 73,0 6 10,-4-4-63,-1 4 0,2-4 4,4 3 1,-4-4-36,3 4 0,2-3-1,-2-2 0,5 5-159,-4 0 159,-1-1-11,-5 3-25,1-6 0,4 6-5,0-7 1,5 2 6,-4 2 4,5-2 14,-9 5 18,5-7 0,-1 4-17,-1 1 0,5 0-8,-5-5 0,5 2-16,-4 3 0,4-4 9,-5 4 0,5 2-1,-4-3 0,4 3 21,-5-2 1,5-2-22,-5 7 9,1-7-3,-6 10 73,1-11-55,-1 10 0,2-8-1,3 5 1,2-5 28,3 1 0,2 1 1,-7-1 0,6 1-6,-6-1 5,7-3-44,-10 11 0,6-10-5,-3 7 0,2-7 20,4 2 0,2-2 10,-3 2 0,-1-2-40,1 7 1,-2-7 37,2 2 0,4 3 7,-12 0 0,10 5 6,-7-3 7,7 3 1,-6-7 3,5 4 1,2-2 20,-3-3-11,4-3 1,-1 9 18,-3-6-8,3 0-27,-4 1 0,6-3 0,0 7-7,0-7 14,0 10-5,0-5-5,0 7 14,0 0 5,0-1-2,6 1 3,-4-1 42,5 1 0,-6-2 76,4-3-89,-3 2 1,6-5 67,-3 3-90,-4 3 0,7-7 6,-3 4 1,-2-2 9,7-3 1,-5-2 35,5 7 0,-5-5 4,4 4 1,-4-4 3,5 5 1,-5-5 2,4 4 1,-4-5 15,5 1 0,-5 1 14,5-1 0,-6 1-12,6-1 0,-5-3 90,5 3 0,-5 1-44,4-1 1,1 2-58,5-3 0,-6-2 115,1 3-127,0 3 0,4-5-8,1 7 0,-5-7 18,-1 2 1,-4-2 80,5 2-98,0-3 0,4 9 1,1-6 0,-5 0 29,-1-5 1,1 5-57,5 0 0,-6 1 5,1-1 0,0-3 11,4 2 0,-1 0-12,-3 0 1,3-2 7,-3 3 1,3-2-16,1 2 1,-4-3 64,0 3 1,-1-4-39,6-1 0,-1 5-72,1 0 1,-5 0 43,-1-5 1,0 1 9,0 4 0,4-3-27,-3 3 1,-2-4-83,2-1 0,-1 0 90,6 0 1,-5 2-2,0 3 1,-1-4-22,6 4 3,-1-3 1,1-2 1,0 0 1,-1 0 16,1 0 1,-6 0 6,1 0 1,0 0 48,4 0-50,1 0 1,0 0-12,-1 0 0,1 0 20,-1 0 24,1 0 1,-1 0-70,1 0 1,0 0-9,-1 0 0,-4 0 31,0 0 0,-1 0 1,6 0 0,0 0 4,-1 0 0,-4 0-1,0 0 1,-1 0 15,6 0 0,-5 0 1,-1 0 0,1 0-30,5 0 0,-6 0-17,1 0 1,0 0-4,4 0 0,-4 0 12,0 0 0,-1 0-8,6 0 1,-5 0 22,-1 0 0,1 0-3,5 0 0,-1 0 1,1 0 1,4 0 5,1 0 1,1 0 132,-2 0 1,-3 0-107,4 0 1,-2 0-44,1 0 1,-3 0 33,4 0 1,-4 0-4,-1 0 0,-1 0 41,1 0-46,-1 0 0,1 0-22,-1 0 1,1 0-13,0 0 1,-1 0 80,1 0 39,-1 0-71,7 0 1,-4 0-60,2 0 0,-3 0 0,-1 0 0,-1 0 0,1 0 0,0 0 0,-1 0 0,-4 0 0,0 0 0,-1 0 0,6 0 0,-5 0 0,-1 0 0,1 0 0,5 0 0,-1 0 0,1 0 0,-6 0 0,1 0 0,0-5 0,4 0 0,1 0 0,0 5 0,-1 0 0,1 0 0,-1 0 0,1 0 0,-5 0 0,-1 0 0,1 0 0,5 0 0,-1 0 0,1 0 0,-1 0 0,1 0 0,4 0 0,1 0 0,1 0 0,-2 0 0,-1 0 0,6 0 0,-4 0 0,4 0 0,-4 0 0,4 0 0,-5-5 0,6 1 0,-6-1 0,5 5 0,-6 0 0,2 0 0,1 0 0,-2 0 0,5 0 0,-4 0 0,-1 0 0,-4 0 0,4 0 0,1 0 0,1 0 0,-2 0 0,-3 0 0,4 0 0,1 0 0,-2 0 0,6-2 0,-6-3 0,2 4 0,-1-4 0,-4 3 0,3 2 0,-3 0 0,-1 0 0,0 0 0,-1 0 0,1 0 0,-1 0 0,1 0 0,-1 0 0,1 0 0,0 0 0,-1 0 0,1 0 0,-1 0 0,1 0 0,-1 0 0,1-1 0,0-4 0,-6 3 0,1-3 0,0 4 0,4 1 0,1 0 0,0 0 0,-1 0 0,1 0 0,-1 0 0,1 0 0,-1 0 0,1 0 0,0 0 0,-1 0 0,1 0 0,-1 0 0,1 0 0,-1 0 0,1 0 0,0 0 0,-1 0 0,1 0 0,-1 0 0,1 0 0,-1 0 0,1 0 0,0 0 0,-1 0 0,1 0 0,-1 0 0,6 0 0,-1 0 0,1 0 0,-6 0 0,1 0 0,-1 0 0,1 0 0,0 0 0,-1 0 0,1 0 0,-1 0 0,1 0 0,4 0 0,1 0 0,1 0 0,-2 0 0,-1 0 0,6 0 0,-4 0 0,4 0 0,-4 0 0,4 0 0,-1 0 0,1 0 0,3 0 0,-2 0 0,1 0 0,-2 0 0,3 0 0,-2 0 0,1 0 0,-2 0 0,3 0 0,-2 0 0,-3 0 0,3 0 0,-6 1 0,5 4 0,1-3 0,4 3 0,-2-4 0,-2-1 0,7 0 0,-3 0 0,4 5 0,-4 0 0,2 0 0,3-5 0,-4 0 0,4 0 0,-3 0 0,-2 0 0,0 0 0,1 0 0,-6 0 0,0 0 0,-1 0 0,1 0 0,2 0 0,-6 0 0,1 0 0,-2 0 0,-3 5 0,4-1 0,1 1 0,-2-5 0,5 0 0,-4 0 0,1 0 0,-2 0 0,-2 0 0,2 0 0,-1 0 0,1 0 0,-3 0 0,4 0 0,-4 0 0,-1 0 0,-1 0 0,1 0 0,-1 0 0,1 0 0,0 0 0,-1 0 0,-4 0 0,0 0 0,-6 0 0,6 0 0,0 0 0,4 0 0,1 0 0,0 0 0,-1 0 0,-4 0 0,0 0 0,-6 0 0,6 0 0,-5 0 0,5 0 0,-5 0 0,4 0 0,-4 0 0,5 0 0,-5-1 0,4-4 0,-5 3 0,9-4 0,-7 4 0,4-3 0,3 4 0,-5-6-5,7 1 0,-3 2-141,-2-5 68,3 5 0,-6-4-14,2 4-5,4 2 81,-5-11 0,5 10 11,-3-7 1,1 5-27,-6-5 6,7 7 151,-4-10-112,6 5 1,-1-2 34,-3 1-68,3 5 0,-10-7-3,7 6 0,-5-1-29,4 1 1,-4-2-69,5-2-36,-7-4 126,10 5 0,-10-5-35,7 3-5,-7-3 79,10 5-15,-11 0 13,4-5 0,-6 10-13,0-7 7,0 7 1,2-5-52,3 3 0,-3 1-65,2-5-159,-2 5 124,-2-8 101,0 3 1,0 0 41,0-1 1,0 7 7,0-10 1,0 10 35,0-7-48,0 7 22,0-10 0,0 9-36,0-5 0,0 4-12,0-5-10,0 7 27,-6-10 5,4 5 0,-5-2 59,7 0-19,-6 7 1,4-5 52,-2 3-26,-5 4 0,6-11 26,-7 7-36,7 1-12,-10-3 0,10 5-27,-7-2-3,7-5 1,-8 6 28,6-7 1,-2 7 20,3-2 68,2-3-55,-11 7 0,10-11-5,-7 7 0,5-1 13,-5 1 209,7 4-14,-10-6-22,5 1-180,-6 4-65,-1-11 0,0 11 0,2-6 0,4 3 0,-4 4 0,6-7 0,-2 3 0,-4 3 0,3-3 0,2 2 0,-2-2 0,5 4 0,-4-4 0,4 3 0,-5 2 0,2-1 0,-2-4 0,-3 3 0,5-6 0,-7 3 0,6 3 0,-1-2 0,2 0 0,-2 0 0,-3 2 0,4-3 0,-4-3 0,-2 6 0,0-3 0,1-1 0,-1 1 0,4 0 0,-4 5 0,4-5 0,-8 1 0,2-1 0,3 5 0,-6-5 0,1 0 0,-2 0 0,1 5 0,3-2 0,-8-2 0,6 2 0,-5-3 0,4 2 0,-4-2 0,4 3 0,-4-2 0,6-3 0,-1 2 0,-2-1 0,1 1 0,-4 3 0,5-3 0,-7-1 0,1 1 0,3 0 0,-3 5 0,1-5 0,-5 1 0,5-1 0,-1 5 0,1 0 0,-5 0 0,0-2 0,0-3 0,0 4 0,-1-4 0,6 1 0,0 0 0,-1 2 0,-4-3 0,5 3 0,0 2 0,1-1 0,-1-4 0,-2 3 0,6-2 0,-5 2 0,0 2 0,3-2 0,-3-3 0,6 4 0,-5-4 0,1 3 0,-1 2 0,-2 0 0,6 0 0,-6-1 0,2-4 0,-4 3 0,-1-3 0,5 4 0,0 1 0,-1 0 0,-4 0 0,5 0 0,0 0 0,4-2 0,-4-3 0,6 4 0,-1-4 0,-2 3 0,1 2 0,1 0 0,4 0 0,-1 0 0,-3 0 0,2-5 0,-2 0 0,1 1 0,-1 4 0,1-2 0,-6-3 0,1 4 0,-1-4 0,-4 3 0,4 2 0,-2 0 0,2 0 0,-4-2 0,4-2 0,-4 2 0,-1-3 0,5 3 0,-1 2 0,3 0 0,-3 0 0,4-1 0,7-4 0,-2 3 0,-4-3 0,4 4 0,-3 1 0,2-2 0,3-3 0,-2 4 0,-4-4 0,4 3 0,-4 2 0,-1-5 0,2 1 0,0-1 0,4 5 0,-1 0 0,-4 0 0,4-5 0,-3 0 0,3 0 0,1 5 0,-1-1 0,-4-4 0,4 3 0,-3-3 0,1 4 0,-2 1 0,4-5 0,-3 0 0,-2 0 0,1 5 0,-1 0 0,2 0 0,3-2 0,-4-2 0,-1 2 0,2-3 0,-1 3 0,6 2 0,-1 0 0,1 0 0,-3-1 0,-2-4 0,3 3 0,-4-3 0,9 4 0,1 1 0,0 0 0,-4 0 0,-1 0 0,1 0 0,-1 0 0,1 0 0,-1 0 0,0 0 0,1 0 0,-1 0 0,-4 0 0,-1 0 0,1 0 0,4 0 0,1 0 0,-1 0 0,1 0 0,-1 0 0,0 0 0,1 0 0,-1 0 0,1 0 0,-1 0 0,1 0 0,-1 0 0,0-2 0,1-3 0,-1 4 0,1-4 0,4 3 0,0 2 0,1 0 0,-6 0 0,0 0 0,1 0 0,-1 0 0,-1 0 0,-3 0 0,2 0 0,-2 0 0,3 0 0,1 0 0,1 0 0,-1 0 0,0 2 0,1 3 0,-1-4 0,1 4 0,-1-3 0,1-2 0,-1 5 0,0 0 0,1 1-61,-1-1 0,1-3-93,-1 2 1,1 0-61,-1 0 1,0-2 27,1 3 1,4-2-192,0 2 0,1-3 50,-6 3 0,5-4-150,1-1 1,4 5-55,-5 0 0,5 0-125,-4-5 0,4 1-1579,-5 4 562,7-3-1242,-10 4 1074,11-6 878,-4 0 1,6 2 342,0 3 620,0-4 0,0 12 0,0-5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9:51.192"/>
    </inkml:context>
    <inkml:brush xml:id="br0">
      <inkml:brushProperty name="width" value="0.08571" units="cm"/>
      <inkml:brushProperty name="height" value="0.08571" units="cm"/>
      <inkml:brushProperty name="color" value="#E71224"/>
    </inkml:brush>
  </inkml:definitions>
  <inkml:trace contextRef="#ctx0" brushRef="#br0">1 59 13960,'8'0'2476,"-2"-6"-1347,-6 4-306,0-4 3,0 6 2935,0 0-3279,0-7-134,0 6-26,0-12 30,0 11 23,7-5-89,-6 1-157,6 4-91,-1-4 0,-2 6 148,5 0-3,-5 0-108,2 0 1,-4 5-200,2 0 161,-2 6 1,5-8-188,-7 7-295,0-7 203,0 4-225,0-7 153,-7 0 274,5 0 1,-6 0-66,4 0 175,2 0 0,-6 0-114,3 0 169,3 0-98,-4-7 0,6 4-19,0-7 83,0 7 0,0-5 77,0 3 67,0 3-87,0-4 12,6 6 1,-2 0 14,5 0 170,-5 0-257,2 0-77,-6 6-141,0 2 1,0 2-148,0 0-363,0-7-141,0 10-493,0-11 560,-6 4 0,2-6-1556,-5 0 1214,5 0 0,-4 0-2313,3 0 778,4 0 2591,-6 0 0,7 0 0,0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1:59:59.348"/>
    </inkml:context>
    <inkml:brush xml:id="br0">
      <inkml:brushProperty name="width" value="0.08571" units="cm"/>
      <inkml:brushProperty name="height" value="0.08571" units="cm"/>
      <inkml:brushProperty name="color" value="#E71224"/>
    </inkml:brush>
  </inkml:definitions>
  <inkml:trace contextRef="#ctx0" brushRef="#br0">1 1 16313,'0'8'1648,"0"5"-1260,0-12-219,0 12 83,0-11-193,0 5 188,0-7-198,0 0 47,0-7 56,0 5-25,0-11 0,0 10 115,0-6 161,0 5 4,0-2-239,0 6 1,1 0 159,4 0-141,-3 0 0,6 0 157,-3 0-168,-4 6 0,11-2 67,-7 5-54,-1-6-119,-4 10 90,0-11-257,0 5 112,0-7-242,0 0 214,7 0 2,-6 0-76,6 0-18,-7 0-1018,0 0 733,-7 0-266,6 0-118,-12 0-543,11 0 57,-4 0 1,4 0-555,-3 0 58,4 0 1756,-6 0 0,14 0 0,1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0:00.532"/>
    </inkml:context>
    <inkml:brush xml:id="br0">
      <inkml:brushProperty name="width" value="0.08571" units="cm"/>
      <inkml:brushProperty name="height" value="0.08571" units="cm"/>
      <inkml:brushProperty name="color" value="#E71224"/>
    </inkml:brush>
  </inkml:definitions>
  <inkml:trace contextRef="#ctx0" brushRef="#br0">15 1 14303,'0'10'2624,"0"-1"-2118,0-5 1,0 4-79,0-3 1,0-2 580,0 7-228,0-7-51,0 10-528,0-5 0,0 2 52,0-1-108,0-5 7,0 2 1,-1-6 153,-4 0-132,3 0-245,-4 0 0,6-2 57,0-2 57,0-5 1,0-5 227,0-1 28,0 1-32,0-1 1,0 5 274,0 1 31,0 5-442,0-2 0,0 8 31,0 2 0,0 0-233,0 5 0,0-4-941,0 5 360,0 0 0,5-1-3895,-1 1-288,1-7 3554,-5 4 1280,0-7 0,-6-7 0,-2-1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0:01.855"/>
    </inkml:context>
    <inkml:brush xml:id="br0">
      <inkml:brushProperty name="width" value="0.08571" units="cm"/>
      <inkml:brushProperty name="height" value="0.08571" units="cm"/>
      <inkml:brushProperty name="color" value="#E71224"/>
    </inkml:brush>
  </inkml:definitions>
  <inkml:trace contextRef="#ctx0" brushRef="#br0">0 29 7709,'8'7'409,"-1"-5"-182,-7 4 0,2-6 429,2 0 392,-2 0-195,5 0 156,-7-6 199,0 4 527,0-5-1102,0 7 0,1 0 1029,4 0 14,-3 0-1136,4 0 1,-4 0 397,3 0-673,-4 0 1,11 2 184,-8 3-10,1-3-24,-5 11-104,0-12-1,0 6-309,0-7 33,0 0 152,0-7-103,0-1 0,2-5 27,3 3 0,-4 2 178,4 3 85,-3 4 14,4-6-60,-4 7-221,11 0 0,-11 2 93,2 3-132,4 3 1,-6 6-14,3 1 0,-3-5 114,-2-1-167,0-5-1,0 9 1,-2-12-222,-3 4 1,2-3-356,-7-2-222,7 0 117,-10 0 0,6-2-145,-2-3 0,-3 2-1998,8-7 1011,-1 7-457,-2-10 2269,6 5 0,-6-7 0,7 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1:04.826"/>
    </inkml:context>
    <inkml:brush xml:id="br0">
      <inkml:brushProperty name="width" value="0.17143" units="cm"/>
      <inkml:brushProperty name="height" value="0.17143" units="cm"/>
      <inkml:brushProperty name="color" value="#00A0D7"/>
    </inkml:brush>
  </inkml:definitions>
  <inkml:trace contextRef="#ctx0" brushRef="#br0">103 3631 12640,'0'-9'774,"1"3"0,2 4 265,2-2-506,0 2 1,-3-9-52,3 6 0,-4-2 126,4 2 1,-2 2-206,2-7 1,-3 6 624,3-6-436,3 7 1,-5-10-148,7 3 0,-7 2 61,2-2 1,1 5-138,-1-4 0,5 4 38,-5-5 1,4 5 277,-4-5-207,7 1 0,-6-6-158,4 1 1,1 4 610,-6 0-678,6 0 1,-3-4-254,7-1 0,-5 2 0,0 4 0,-2-4 0,1 3 0,4-1 0,-3 1 0,1-3 0,-1 3 0,3-3 0,-3-1 0,-2-1 0,2 0 0,-1 1 0,6-1 0,-2 1 0,-3-1 0,2 2 0,-2 3 0,-2-3 0,2 4 0,-2-4 0,2-2 0,3 1 0,-3-1 0,-2 0 0,1 1 0,-4-1 0,5 1 0,-5-1 0,4 1 0,-4-1 0,5 0 0,-2 1 0,2-1 0,1 1 0,-6-1 0,2 1 0,-3-1 0,-2 0 0,3 1 0,3-1 0,-6 1 0,2-1 0,5 1 0,-6 1 0,7 3 0,-7-3 0,5 5 0,-3-7 0,-4 5 0,4 1 0,2 4 0,-2-5 0,-1 7 0,3-10 0,-6 5 0,12 0 0,-11-5 0,9 10 0,-6-7 0,0 7 0,0-5 0,0 3 0,0 3 0,-5-6 0,0 3 0,6 3 0,-4-4 0,4 6 0,-6 0 0,7 0 0,-6 0 0,6 0 0,-1 0 0,-4 0 0,6 0 0,-3 0 0,-3 2 0,2 2 0,4 5 0,-4 4 0,5-4 0,0 4 0,0-3 0,-1 3 0,-3 1 0,3 1 0,5 0 0,-3-1 0,3 1 0,-3-1 0,-2 1 0,1 0 0,0-1 0,0 1 0,4-1 0,-3 1 0,1-1 0,-1 1 0,3 0 0,-3-1 0,-2-1 0,2-3 0,-2 3 0,1-4 0,4 4 0,-3 2 0,-2-2 0,2-3 0,-2 3 0,2-4 0,3 4 0,-4 2 0,-1-1 0,2 1 0,-2 0 0,2-1 0,3-1 0,-3-3 0,1 3 0,-1-3 0,3 3 0,-4 1 0,3 1 0,-3-1 0,4 1 0,-3-1 0,-2 1 0,2 0 0,-2-1 0,2 1 0,3-1 0,-4 1 0,0-1 0,0 1 0,1 0 0,5-1 0,-6 1 0,1-1 0,-2 1 0,2 0 0,3-1 0,-4 1 0,0-1 0,0 1 0,1-1 0,5 1 0,-1 0 0,-4-1 0,0 1 0,-6-6 0,6 1 0,-7 0 0,10 4 0,-11 1 0,6-7 0,-3-3-130,-3 3-1998,4-6-650,-6 4-570,-6-6 1,-3 0-1607,-5 0 4954,-1 0 0,1 0 0,-1 0 0</inkml:trace>
  <inkml:trace contextRef="#ctx0" brushRef="#br0" timeOffset="1861">744 2639 12638,'0'-14'0,"0"-1"1877,0 1 1,0 4-1106,0 0 0,0 0 153,0-4 1,0-1 98,0 1 0,0-6-364,0 1 1,0-1-153,0 6 0,0-2-67,0-4 0,0 2 94,0-6 0,0 5-155,0-6 0,0 6 9,0-5 0,0 4-60,0-4 0,0 4-154,0-4 0,-5 5-175,0-6 0,0 6 0,5-5 0,0 6 0,0-2 0,-1-1 0,-4 2 0,3-2 0,-3 1 0,2 3 0,-2-8 0,4 8 0,-4-3 0,3-1 0,2 2 0,0-6 0,0 6 0,-1-5 0,-4 4 0,3-4 0,-3 4 0,4-4 0,1 5 0,-2-6 0,-3 6 0,4-2 0,-4 1 0,3 4 0,2-3 0,0-2 0,0 1 0,0 1 0,0 4 0,-2 1 0,-2-1 0,2 1 0,-3-1 0,4 0 0,1 1 0,0-1 0,0 7 0,0-5 0,0 12 0,0-12 0,0 11 0,0-6 0,0 3 0,0 3 0,0-11 0,0 10 0,0-6 0,0 4 0,0-5 0,0 7 0,0-10 0,0 5 0,0-7 0,0 0 0,0 1-4,0-1 0,-2 1-35,-3-1 1,3 1 0,-2-1 0,2-4-55,2-1 1,0 1-1,0 4 0,0 1-6,0-1 1,-5 0-7,0 1 1,0-1-159,5 1-22,0-1-5,0 1 1,0 4-400,0 0-87,0 7-1682,0-4 0,-6 27 1,-2 4-1</inkml:trace>
  <inkml:trace contextRef="#ctx0" brushRef="#br0" timeOffset="2542">613 905 13485,'-7'8'1723,"6"0"-1062,-4-3 0,2-2 263,-2 7 1,-2-1-141,-2 6 0,-4-5-98,3-1 0,-3 3 176,-2 7 1,1-3-370,-1 4 0,1 1 11,-1-2 0,0 2-222,1-1 1,-1 1-167,1 3 0,-3 4-119,-2-4 1,3-1 94,-4 1 0,4 0 75,2 5 1,-6-4-20,1-1 1,-1-5 12,6 6 0,-1-6-120,1 5 1,-1 1-119,0 4 1,1-5 142,-1 0 1,1 1-4,-1 4 0,5-6 1,1-4 1,1 2-99,-2-1 1,-3-1-236,3-4 1,2-1 31,-2 1 1,6-2-410,-6-4 146,7 4 1,-6-11-1257,5 3 42,2-4-6975,-4-1 6887,6-6 1,4-2 1801,1-7 0,7-6 0,-4-1 0</inkml:trace>
  <inkml:trace contextRef="#ctx0" brushRef="#br0" timeOffset="3242">671 875 12935,'8'7'3067,"5"-5"0,-5 4-1640,7-6 0,-5 5-433,-1 0 0,1 6 389,5-1 0,4 3-386,0 1 0,6 1-997,-6 0 0,7 1 0,-2 3 0,4 2 0,1 3 0,-5 4 0,1-4 0,-1 2 0,5-1 0,0 2 0,0-3 0,-4-1 0,-1 1 0,-1-4 0,1 4 0,-1-6 0,-4 1 0,-3 2 0,4-1 0,-2-1 0,1-4 0,-3 4 0,4 1 0,-4-1 0,-2-4 0,3-1 0,2 1 0,-3-1 0,4 1 0,-4-5 0,-2-1 0,-4 0 0,0 0 0,-5 3 0,4-8 0,-4 3 0,5-2 0,-7-4 0,4 6-9831,-7-7 3544,-7 0 6287,-1-7 0,-6-1 0,-1-6 0</inkml:trace>
  <inkml:trace contextRef="#ctx0" brushRef="#br0" timeOffset="4402">642 147 7787,'0'-8'1266,"0"-5"0,0 9-733,0-5 270,0 5-186,0-2-186,-7-1 1,4 6 219,-7-4-247,1-3 0,-6 6 141,1-3 0,-1 4-63,0 1 0,1 0 56,-1 0 0,1 0-198,-1 0 1,1 1 54,-1 4 1,0-2-77,1 7 1,-1-2 50,1 2 0,-1 3-78,1-3 1,4 3-33,0 1 0,0 1 2,-4-1 0,4 6 58,0-1 1,6 6 36,-6-6 0,5 5-115,-5-4 0,7 6 87,-2-2 0,-1 3-89,1 3 0,0-1-13,5 0 0,0-5 32,0 0 1,0 1 83,0 4 1,0 0-64,0 0 0,2-4-49,2-1 0,0 0 116,5 5 0,1-4-290,5-1 0,-1-6-57,1 1 0,-1-3 0,1-1 0,4-1 0,1 1 0,1 0 0,-2-1 0,-2-1 0,2-3 0,-1-2 0,1-3 0,-3-4 0,4 4 0,-4-3 0,-1-2 0,-1 0 0,1 0 0,-1 0 0,1 0 0,0-2 0,-1-3 0,1 2 0,-1-7 0,-1 1 0,-3-6 0,3 1 0,-3-1 0,1-4 0,-1-1 0,3-1 0,-4 2 0,-1 1 0,2-6 0,-2-1 0,2-4 0,-2 0 0,-3 0 0,-3 3 0,2-3 0,-2 3 0,-2-8 0,5-3 0,0-2 0,0 1 0,-5 0 0,-7 5 0,-3-1 0,2-1 0,-1 1 0,-1-1 0,-5 6 0,1 0 0,-1 0 0,1 1 0,-1 4 0,0-2 0,1 7 0,-6 4 0,1 6 0,-2 5-49,1-1 0,4 4-2406,-3 1 0,-2 1-1047,1 4 0,1 3 742,4 7 2760,7 0 0,-5 6 0,5 1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1:15.576"/>
    </inkml:context>
    <inkml:brush xml:id="br0">
      <inkml:brushProperty name="width" value="0.1" units="cm"/>
      <inkml:brushProperty name="height" value="0.6" units="cm"/>
      <inkml:brushProperty name="color" value="#849398"/>
      <inkml:brushProperty name="inkEffects" value="pencil"/>
    </inkml:brush>
  </inkml:definitions>
  <inkml:trace contextRef="#ctx0" brushRef="#br0">365 2639 11920 174984 61377,'-15'10'-436'0'0,"1"-2"1"0"0,-1 0 695-37 0,1 0 0 37 0,-1-5 0 0 0,2 4 0 0 0,2-3 0 0 0,3 3 0 0 0,3-1 0 0 0,5-1 0 0 0,5-5 0 0 0,3-3 0 0 0,3-2 0 0 0,2 0 0 0 0,3-1 1 0 0,2-1-1 0 0,3-1 0 0 0,2 2 0 0 0,1-2 0 0 0,0 1 0 0 0,1-1 0 0 0,1 0 0 0 0,1-2 4885-315 0,2 2 0 315 0,0-3-4587-172 0,1 6 1 172 0,4-6-10 0 0,0 1 1 0 0,1 2-108 0 0,-1-2 1 0 0,-1 2-187 0 0,6-2 1 0 0,-1-1-2 0 0,6 6 1 0 0,-2-6 66 0 0,-3 1 0 0 0,2 2-93 0 0,-7-2 0 0 0,4 2 13 0 0,-3-2 1 0 0,3-3-15 0 0,-4 4 0 0 0,2 1-199 0 0,-2-2 1 0 0,3 0-30 0 0,7-4 0 0 0,0 4 0 0 0,-1 0 0 0 0,1 0 0 0 0,0-4 0 0 0,0 1 0 0 0,-1 3 0 0 0,0-1 0 0 0,-5 6 0 0 0,3-5 0 0 0,-7 5 0 0 0,5-4 0 0 0,-5 4 0 0 0,0-2 0 0 0,-5 2 0 0 0,5 4 0 0 0,0-4 0 0 0,0-1 0 0 0,-5 1 0 0 0,0 0 0 0 0,0 5 0 0 0,1-5 0 0 0,-1 0 0 0 0,-5-5 0 0 0,0 5 0 0 0,1-1 0 0 0,4 1 0 0 0,-5 2 0 0 0,0-7 0 0 0,-4 7 0 0 0,4-2 0 0 0,-4-1 0 0 0,4 1 0 0 0,-6-5 0 0 0,1 5 0 0 0,2 0 0 0 0,-1 5 0 0 0,-1-1 0 0 0,-4-4 0 0 0,-1 3 0 0 0,1-3 0 0 0,-1 4 0 0 0,1 1 0 0 0,0-5 0 0 0,-1 0 0 0 0,6 0 0 0 0,-1 5 0 0 0,7-1 0 0 0,-2-4 0 0 0,-1 3 0 0 0,1-3 0 0 0,0-1 0 0 0,6 1 0 0 0,4-2 0 0 41,0 3 0 0 0,5 0 0 0 137,-5-5 0 0 1,1 5 0 0-12,-1-1 0 0 1,-3-3 0 0-43,3-1 0 0 0,-3 2 0 0-62,-2 2 0 0 1,0-1 0 0-48,0 1 0 0-1,5-5 0 0-15,0 5 0 0 0,0-4 0 0 0,-5 4 0 0 0,5-5 0 0 20,0 5 0 0 0,0-4 0 0 35,-4 4 0 0 0,-1-5 0 0 31,0 5 0 0-1,-2-5 0 0 14,-2 6 0 0 0,-3-3 0 0-4,-2 2 0 0 0,-4 4 0 0-21,3-4 0 0 1,-2-2 0 0-22,-3 2 0 0-1,-4 1 0 0-20,0 4 0 0-1,-5 0 0 0-12,4 0 0 0-19,-5-7 0 0 0,2 5 0 0 0,-4-4 0 0 0,2 6 0 0 0,-2 0-6395 0 0,5 0 3659 0 0,-1 0 1 0 0,-4-2 548 0 0,3-3 2187 0 0,3-3 0 0 0,0-13 0 0 0,6-1 0 0 0</inkml:trace>
  <inkml:trace contextRef="#ctx0" brushRef="#br0" timeOffset="1775">103 919 11922 174874 61287,'-9'0'1494'0'-177,"3"0"3296"0"177,6 0-3962 0 0,13 0 1 0 0,-3 5-317 0 0,9-1 1 0 0,-3 6 88 0 0,-1-5 0 0 0,1 5 416 0 0,3-5 1 0 0,-1 4-239 0 0,7-4 1 0 0,-6 2 48 0 0,5-3 1 0 0,-4-2-238 0 0,4 3 1 0 0,0 1 145 0 0,6-1 1 0 0,-1 0-169 0 0,0-5 1 0 0,-5 5 37 0 0,0 0 1 0 0,1 5-401 0 0,4-6 0 0 0,0 3-207 0 0,0-2 0 0 0,-3-4 0 0 0,3 4 0 0 0,-3 2 0 0 0,8-2 0 0 0,-3 1 0 0 0,-2-1 0 0 0,5-3 0 0 0,0 2 0 0 0,2-2 0 0 0,-2-2 0 0 0,-3 0 0 0 0,3 0 0 0 0,1 0 0 113 0,-1 0 0-113 0,5 0 0 5 0,-5 0 0-5 0,5 0 0 42 0,-5 0 0-42 0,5 5 0 89 0,-5 0 0-89 0,6 1 0 46 0,-1-1 0-46 0,-2-3 0 51 0,2 3 0-51 0,-6-4 0 18 0,1-1 0-18 0,-3 0 0 0 0,-2 0 0 0 0,0 5 0 0 0,0 0 0 0 0,-5 0 0 0 0,1-5 0 0 0,-3 0 0 0 0,3 0 0 0 0,0 0 0 0 0,-5 0 0 0 0,4 5 0 0 0,-4-1 0 0 0,4 1 0 0 0,-5-5 0 0 0,7 0 0 0 0,-1 0 0 0 0,-3 2 0 0 0,3 3 0 0 0,-1-4 0 0 0,5 4 0 0 0,5-1 0 0 0,0 0 0 0 0,2-2 0 0 0,-2 3 0 0 0,-4-4 0 0 0,4-1 0 0 0,-3 2 0 0 0,-2 3 0 0 0,1-3 0 0 35,-1 2 0 0 1,0-2 0 0 89,0-2 0 0 0,-1 2 0 0-40,-4 3 0 0-1,3-4 0 0-51,-2 4 0 0 0,-3-3 0 0-31,3-2 0 0 0,-3 4 0 0-2,3 1 0 0 0,1 0 0 0 0,-7-5 0 0 0,5 2 0 0 0,-4 3 0 0 0,4-4 0 0 0,-5 4 0 0 0,6-3 0 0 14,-6-2 0 0 1,5 5 0 0 85,-4 0 0 0-1,6-1 0 0 33,-2-4 0 0 0,-1 5 0 0 22,1 0 0 0 0,-1 0 0 0-4,1-5 0 0 0,2 0 0 0-12,-7 0 0 0 1,7 5 0 0-25,-1 0 0 0 0,-4 0 0 0-42,-2-5 0 0 0,2 0 0 0-43,-1 0 0 0 0,6 0 0 0-27,-2 0 0 0 1,-2 1 0 0-3,3 4 0 0 0,-1-3 0 0 0,5 2 0 0 0,0-2 0 0 35,1-2 0 0 0,4 5 0 0 67,0 0 0 0 1,4 0 0 0 45,-4-5 0 0 0,5 0 0 0 26,-5 0 0 0 1,2 5 0 0 0,-2-1 0 0 1,-5 1 0 0-26,0-5 0 0 0,0 5 0 0-49,-4 0 0 0 1,-4 0 0 0-58,-2-5 0 0 1,-3 1 0 0-39,-1 4 0 0 1,-5-3 0 0-7,-1 3 0 0 0,-4-4-2220 0 0,5-1 174 0 0,-7 0-2976 0 0,4 0 1 0 0,-14-6 5021 0 0,-2-4 0 0 0,-11-3 0 0 0,-3-1 0 0 0</inkml:trace>
  <inkml:trace contextRef="#ctx0" brushRef="#br0" timeOffset="2750">73 1866 11944 172523 60222,'-14'0'-842'0'0,"-1"7"1067"0"0,1-6 0 0 0,4 7-83 0 0,0-3 287 0 0,7-3 511 0 0,-4 4 102 0 0,7-6-201 0 0,7 0 0 0 0,-2 0-189 0 0,9 0 0 0 0,-1 0 219 0 0,12 0 0 0 0,-1 2-207 0 0,5 3 1 0 0,7-4 255 0 0,3 4 1 0 0,3 2 36 0 0,1-2 1 0 0,1 0-419 0 0,0-5 1 0 0,0 0-58 0 0,-1 0 0 0 0,-4 0 38 0 0,0 0 1 0 0,0-5 95 0 0,5 0 1 0 0,1-5-111 0 0,4 5 0 0 0,-2-5 47 0 0,6 6 0 0 0,1-6-166 0 0,4 5 1 0 0,0-5 3 0 0,0 5 0 0 0,-1-4-181 0 0,-3 4 0 0 0,-4-5-143 0 0,-6 5 0 0 0,1-1 80 0 0,4 1 0 0 0,-4 2-143 0 0,3-7 1 0 0,3 7-5 0 0,-3-2 0 0 0,6-2 0 0 0,-6 3 0 0 0,-4-1 0 0 0,-5 5 0 0 0,-5-5-22 0 4,5 0 1 0-1,-7-1-89 0 36,2 1 1 0-1,-1 3 165 0-14,1-3 1 0-1,-4 4 3 0-12,4 1 0 0-1,-3-5-46 0 8,-2 0 1 0 0,0 0-15 0 21,1 5 0 0-1,-1 0 0 0 36,0 0 0 0 0,-5 0 0 0 29,1 0 0 0 1,-6 0 0 0 20,5 0 0 0 0,-6 0 0 0 8,2 0 0 0 0,-4 0 0 0-9,-2 0 0 0 0,6 0 0 0-21,-1 0 0 0 0,2 2 0 0-25,-1 2 0 0 0,-3-2 0 0-35,8 3 0 0 1,-6-3 0 0-35,5-2 0 0 0,-4 0 0 0-8,4 0 0 0 0,1 0 0 0 0,4 0 0 0 0,0 0 0 0 0,0 0 0 0 0,0 0 0 0 28,0 0 0 0 0,0 0 0 0 57,1 0 0 0 0,-1 0 0 0 40,0 0 0 0 0,0 0 0 0 26,0 0 0 0 0,-4 0 0 0 1,-1 0 0 0 0,0 0 0 0-15,5 0 0 0 1,0 0 0 0-37,1 0 0 0 1,-1 0 0 0-47,0 0 0 0 1,-5-5 0 0-47,0 0 0 0 1,1 0 0 0-10,4 5 0 0 0,0 0 0 0 0,0 0 0 0 0,0 0 0 0 0,1 0 0 0 0,-1 0 0 0 3,0 0 0 0 1,-5 0 0 0 62,0 0 0 0 0,-1 0 0 0 45,1 0 0 0 0,2-5 0 0 16,-6 0 0 0-1,-1 0 0 0-6,-4 5 0 0-1,-1 0 0 0-25,1 0 0 0 0,-5 0-485 0-30,-1 0 1 0-1,-4 0-3427 0-6,5 0 930 0-54,-7 0 1 0 0,5-1 1613 0-3,-3-4 1 0 0,-3 2 1366 0 0,3-7 0 0 0,-4-6 0 0 0,-1-7 0 0 0</inkml:trace>
  <inkml:trace contextRef="#ctx0" brushRef="#br0" timeOffset="3769">4009 875 11839 174711 65920,'-8'0'2544'0'0,"-5"0"0"0"0,5 0-1980 0 0,-6 0 1 0 0,-1 0 140 0 0,0 0 0 0 0,1 0-107 0 0,-1 0 1 0 0,-4 0 137 0 0,-1 0 1 0 0,-6-5-148 0 0,2 0 0 0 0,1-4 26 0 0,-1 4 1 0 0,0-7-64 0 0,-5 3 0 0 0,-5-4 112 0 0,0-2 0 0 0,-8 0-181 0 0,-2 1 0 0 0,0-6-77 0 0,-4 1 1 0 0,-4-5-141 0 0,-2 4 1 0 0,-1-1-26 261 0,2 2 0-261 0,1 3 92 996 0,3-4 0-996 0,6 4-102 814 0,-1 1 0-814 0,-5 1-13 634 0,6-1 0-634 0,-6 2-36 467 0,0 4 1-467 0,4-4-73 368 0,-4 3 0-368 0,-1 2-91 405 0,2-2 0-405 0,-6 5 84 352 0,6-5 1-352 0,-1 6-101 278 0,5-6 1-278 0,0 5 0 141 0,1-5 0-141 0,-3 5-122 102 0,-2-4 1-102 0,1 4 17 180 0,-7-5 0-180 0,6 5 25 168 0,-6-4 0-168 0,7 1 6 195 0,-1-2 0-195 0,4-3-5 146 0,5 3 0-146 0,-8-3-69 251 0,3-1 0-251 0,-1-1 135 377 0,6 0 1-377 0,-3 1-6 408 0,3-1 0-408 0,-3 1 69 352 0,-2-1 1-352 0,2 5 135 308 0,3 1 0-308 0,-3 1-203 239 0,3-2 0-239 0,-3-3-112 283 0,-1 3 0-283 0,-1-1-18 337 0,0 1 1-337 0,5-3 62 392 0,0 3 0-392 0,2 2 33 334 0,-2-1 1-334 0,-3-1-2 396 0,3-5 0-396 0,2 6-16 379 0,-2-1 1-379 0,7 5 13 379 0,-2-5 0-379 0,3 5-4 334 0,2-4 0-334 0,5 6-112 261 0,-1-2 1-261 0,1-2-211 240-5,-5 2 0-240 0,4 0-199 157-71,1 5 1-157 0,0-1-421 146 16,-5-4 0-146 0,0 3-139 136 38,-1-3 0-136 1,1 4 307 182 17,0 1 0-182 0,6 0-257 110-1,4 0 0-110 0,3 0 408 124-10,1 0 1-124 0,6 0-1024 61-38,-1 0 1120-61-3,7 0 577 0 56,-4 0 0 0 0,14-7 0 0 0,1-1 0 0 0</inkml:trace>
  <inkml:trace contextRef="#ctx0" brushRef="#br0" timeOffset="4710">3893 2318 11840 167451 65906,'-10'0'3845'0'0,"0"0"0"0"0,0 5-2736 0 0,-4 0 0 0 0,-1 1-528 0 0,1-1 1 0 0,-6 3 138 0 0,1 7 0 0 0,-7-5-32 0 0,2-1 0 0 0,-4 3 202 0 0,-1 7 0 0 0,-7-3-277 0 0,-3 4 0 0 0,1-3 115 0 0,-6 3 0 0 0,3 1-142 0 0,-7 3 0 0 0,2 2 112 0 0,3-6 1 0 0,-1-1-695 0 0,0-4 1 0 0,1 4-5 0 0,-1 1 0 0 0,2-1 0 0 0,3-4 0 0 0,-5 1 0 0 0,0 3 0 0 0,-1-3 0 0 0,-8 4 0 0 0,1-4 0 0 0,-2-1 0 0 0,-4 1 0 0 0,0 3 0 0 0,-1-3 0 0 0,-4 4 0 0 0,6 1 0 0 0,-1-2 0 0 0,3 2 0 0 0,-8-1 0 0 0,-4-2 0 0 0,-1 6 0 0 0,-1-5 0 0 0,1 6 0 0 0,-2-3 0 0 0,7 3 0 0 0,-2 2 0 0 0,2-3 0 0 0,-3 4 0 0 0,-7 1 0 0 0,0 0 0 0 0,0 0 0 0 0,2 1 0 0 0,3-1 0 0 0,3 0 0 0 0,7 0 0 0 0,-1-5 0 0 0,1 1 0 0 0,0-6 0 0 0,-1 5 0 0 0,7-6 0 0 0,4 2 0 0 0,-2 1 0 0 0,1-2 0 0 0,2 1 0 0 0,8-6 0 0 0,0 1 0 0 0,10-1 0 0 0,-2-4 0 0 0,12 0 0 0 0,0-5 0 0 0,4 4-43 0 0,0-5-4758 0 0,7 9 139 0 0,2-12 1621 0 0,6 6 1 0 0,8-9 3040 0 0,7-3 0 0 0,6-3 0 0 0,8-7 0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04.878"/>
    </inkml:context>
    <inkml:brush xml:id="br0">
      <inkml:brushProperty name="width" value="0.08571" units="cm"/>
      <inkml:brushProperty name="height" value="0.08571" units="cm"/>
      <inkml:brushProperty name="color" value="#E71224"/>
    </inkml:brush>
  </inkml:definitions>
  <inkml:trace contextRef="#ctx0" brushRef="#br0">0 16 10779,'0'-9'2565,"0"3"-1979,0 6 0,0 1-88,0 4 0,2-1 617,3 5-467,-3 1 1,4 5-236,-6 0 0,0-1-40,0 1 0,0 0-125,0-1 0,0 3-26,0 2 0,0-2-76,0 2 1,0-2-94,0-3 1,0 1 53,0 0 0,0-1-150,0 1 1,0 0-101,0 0 0,0 1 33,0 3 0,0-2 55,0 2 1,0-2 98,0-3 0,0 1-23,0 0 1,0 0 41,0-1 1,0 1 100,0 0 1,0-1-47,0 1 0,0 0 127,0-1 1,0 1 33,0 0 1,0 0-110,0-1 0,0 1-23,0 0 1,0-1-14,0 1 0,0 0-19,0-1 0,0 1-38,0 0 1,0-1-114,0 1 0,0 0 27,0 0 0,0-1-78,0 1 0,0 0 78,0-1 0,0 1 91,0 0 1,0-1 12,0 1 1,0 0 6,0 0 0,0-1 10,0 1 1,0 0-65,0-1 0,0 1 18,0 0 0,0 4-9,0 1 0,0 0-14,0-6 0,0 3-98,0 2 1,0-2 108,0 2 1,0-3-2,0-1 0,0 5-10,0-1 0,0 1-1,0-5 1,0-1 25,0 1 1,0 5 8,0-1 1,2 1-72,3-5 0,-4-1-4,4 1 1,-3 0-68,-2-1 0,0 1 43,0 0 0,0-1-12,0 1 0,0 5 17,0-1 0,0 1-4,0-5 1,0 1 9,0 4 1,0-4-5,0 4 1,0 1 59,0-2 0,0 6-43,0-6 1,0 6 84,0-5 0,0 6-14,0-2 1,0 4 11,0 1 0,0-4-58,0-1 0,0 1 1,0 4 0,0 6 13,0-1 0,0 0-3,0-4 1,0-1-5,0 0 0,0 1 2,0-1 1,0-1-21,0-4 1,0 4-39,0-3 1,0 1-97,0-2 0,0 4 85,0-3 1,0-3-12,0 3 1,0-2 33,0 1 1,0 2-4,0-6 1,0 4 5,0-4 0,0 5-10,0-6 1,0 6 134,0-6 0,0 6-53,0-6 0,0 6-24,0-6 0,0 8-36,0-3 1,0-1 0,0 1 1,0-1 1,0 2 0,0 3-9,0-4 1,0 2-37,0-1 0,0 2-15,0-2 1,0 3 29,0 1 1,0 1 6,0-1 1,0-5 65,0 1 0,0-1-50,0 6 1,0-2 2,0-4 0,0 4 8,0-4 0,0 4 4,0 2 1,0-1 7,0 0 1,0 6 2,0-1 0,0 0 90,0-4 1,0-1-66,0 0 0,0 1 20,0-1 0,0 1 13,0-1 1,0 0 10,0 1 1,0-1-75,0 1 1,0-1-5,0 0 0,0 1-2,0-1 1,0 2-75,0 4 0,0-4 36,0 3 0,0-1-15,0 1 0,1-3-9,4 3 1,-3-3 43,3-1 0,-4-1-10,-1 0 1,0 1 20,0-1 0,0 1 9,0-1 0,0 0-23,0 1 1,0-1 3,0 1 0,0-1-54,0 0 1,0 2 54,0 4 0,0-6-4,0 0 1,0 6-21,0-6 1,0 4-5,0-4 1,0-1 24,0-4 1,0 4-3,0-3 1,0 3-11,0 1 1,0-1 4,0-4 0,0 4 24,0-4 0,0-1-22,0 2 0,0-2 9,0 1 0,0 4-33,0-4 1,0 4-3,0 2 1,0-3 62,0-2 1,0 6 78,0-7 1,0 7-152,0-6 1,0-2 4,0 1 0,0 1 27,0 4 0,0-1-5,0-4 0,0 3-77,0-8 0,0 7 86,0-1 0,0 1-32,0-2 1,0 4 15,0-3 0,0-2 16,0 1 0,0 1-14,0 4 0,0-5 8,0 1 0,0-5 33,0 4 0,0-4-37,0 4 1,0-6 5,0 2 0,0 1-32,0-1 1,0 4-11,0-4 0,0 4 49,0-4 0,0 4 0,0-4 1,0 1 42,0-1 0,0-2-52,0 6 1,0-4-50,0 4 1,0-6 43,0 2 1,0 1 36,0-1 1,0-1-22,0-4 0,0 0 2,0-1 1,0 6-40,0 0 1,0-1-1,0-4 1,0 1 0,0 4 0,0-4 0,0 4 1,0-4 44,0-1 0,0-1-29,0 1 0,0 0-100,0 0 1,0 1 37,0 3 1,0-2-116,0 2 0,0-1 156,0 2 1,0-4-4,0 4 1,0-4-74,0-1 1,0 0-6,0-1 0,0 1-118,0 0 1,0-6-13,0 1 0,0 0-72,0 5 1,0-1-295,0 1-391,0 0 628,0 0 0,0-1-532,0 1 250,0-7 1,0 0-1470,0-3 399,0-3 1,-1 4 227,-4-6 1507,3-6 0,-11-2 0,5-7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10.740"/>
    </inkml:context>
    <inkml:brush xml:id="br0">
      <inkml:brushProperty name="width" value="0.08571" units="cm"/>
      <inkml:brushProperty name="height" value="0.08571" units="cm"/>
      <inkml:brushProperty name="color" value="#E71224"/>
    </inkml:brush>
  </inkml:definitions>
  <inkml:trace contextRef="#ctx0" brushRef="#br0">15 1103 7786,'0'9'-303,"0"1"0,0-5 191,0 5 190,-7-7 1,6 5 153,-4-3-1,3-3-8,2 4 30,0-6 4302,0 0-3991,0-6 1,0-2-160,0-7 0,0 5-145,0 0 0,0 1 134,0-6 0,0 5 15,0 0 1,0 0-42,0-4 1,0-6-74,0 1 0,0-1 106,0 5 0,0-4-132,0-1 0,0-4-1,0 4 1,0-5-34,0 6 0,0-6-26,0 6 0,0-2-27,0 1 0,0-1-28,0-4 0,0-1-4,0 6 1,0-4-9,0 4 1,0-4 5,0 4 0,0-4-43,0 4 0,0 1-113,0 4 1,0-5 113,0 1 1,0-1-33,0 5 1,0 1-102,0-1 0,0 0 37,0 1 0,0-1-71,0 0 1,0 0 110,0 1 1,0-1 5,0 0 0,0 6 23,0-1 1,0 0 15,0-5 1,0 5 121,0 1-104,0-1 1,0 0 66,0 0-91,0 7-172,0-10 118,0 11-273,0-4 239,0-1-185,0 6 152,0-6-27,0 7 1424,0 0-826,7 0-334,-6 0 1,11 2-25,-7 3 1,1-4-1,-1 4 0,-2-3 17,7-2 1,-5 0-17,5 0 1,-5 0 12,4 0 0,-4 0-41,5 0 1,0 0-25,5 0 0,-6 0-47,1 0 1,0 0 13,5 0 0,-5 0-97,-1 0 0,-4 0 0,5 0 0,0 0 0,5 0 0,-1 0 0,1 0 0,0 0 0,-1 0 0,1 0 0,0 0 0,-1 0 0,1 0 0,0 0 0,0 0 0,-1 0 0,1 0 0,0 0 0,-1 0 0,1 0 0,1 0 0,4 0 0,-4 0 0,4 0 0,-2 0 0,1 0 0,-2 0 0,2 0 0,3 0 0,-3 0 0,1 0 0,-5 0 0,4 0 0,1 0 0,6 0 0,-2 0 0,4 0 0,2 0 0,5 0 0,5 0 0,0-2 0,0-3 0,0 4 0,-5-4 0,6 1 0,-2 0 0,-3 2 0,-2-3 0,2 3 0,-2 2 0,7 0 0,-2 0 0,-1 0 0,1 0 0,0 0 0,5 0 0,0 0 0,1 0 0,2 0 0,-3 0 0,2-1 0,-12-4 0,7 3 0,-2-3 0,-3 4 0,-2 1 0,2 0 0,-1 0 0,5 0 0,0 0 0,0 0 0,0 0 0,0 0 0,-5 0 0,4 0 0,-5 0 0,5 0 0,-4 0 0,-1 0 0,-5 0 0,1 0 0,-1 0 0,1 0 0,-1 0 0,0 0 0,1 0 0,-1 0 0,1 0 0,-1 0 0,0 0 0,1 0 0,-1 0 0,1 0 0,-1 0 0,0 0 0,1 0 0,-1 0 0,1 0 0,-3 0 0,-2 0 0,3 0 0,-4 0 0,2 0 0,-1 0 0,2 0 0,-2 0 0,1 0 0,-1 0 0,2 0 0,-2 0 0,3 0 0,1 0 0,0 0 0,1 0 0,-1 0 0,1 0 0,-3 0 0,-2 0 0,3 0 0,-4 0 0,4-2 0,1-3 0,-4 4 0,-1-4 0,-1 3 0,2 2 0,1 0 0,-7 0 0,6 0 0,-5 0 0,1 0 0,-2 0 0,-1-5 0,7 0 0,-7 0 0,1 5 0,3 0 0,-3 0 0,6 0 0,-6 0 0,7 0 0,-1 0 0,-2 0 0,1 0 0,1 0 0,4 0 0,-4 0 0,-1 0 0,-1 0 0,2 0 0,1-5 0,-7 1 0,6-1 0,-6 5 0,6 0 0,-6 0 0,3 0 0,-3 0 0,-1 0 0,7 0 0,-6 0 0,6 0 0,-6 0 0,6 0 0,-5-5 0,4 0 0,1 0 0,4 5 0,-5 0 0,1 0 0,-5 0 0,4 0 0,-1 0 0,1 0 0,3 0 0,-8 0 0,6-5 0,-6 0 0,1 0 0,-5 5 0,1 0 0,3 0 0,-2 0 0,2 0 0,-6 0 0,2 0 0,-8 0 0,7 0 0,-2 0 0,3 0 0,-1-5 0,1 0 0,0 1 0,-1 4 0,-4 0 0,0 0 0,0 0 0,4 0 0,1 0 0,0 0 0,-5 0 0,-1 0 0,1 0 0,5 0 0,0 0 0,-1 0 0,1 0 0,0 0 0,-1 0 0,1 0 0,0 0 0,0 0 0,-1-5 0,1 0 0,0 0 0,-1 5 0,1 0 0,0 0 0,-1 0 0,1 0 0,-5 0 0,0 0 0,0 0 0,4 0 0,1 0 0,0 0 0,-1 0 0,1 0 0,0 0 0,-5 0 0,-1 0 0,1-2 0,5-3 0,0 4 0,-1-6 0,1 7 0,0 0 0,-1 0 0,-4 0 0,0 0 0,0 0 0,4 0 0,1 0 0,0 0 0,-1 0 0,1 0 0,0 0 0,0 0 0,-4 0 0,4 0 0,-7 0 0,11 0 0,-5 0 0,5 0 0,-3 0 0,-1 0 0,0 0 0,0 0 0,-1 0 0,1 0 0,0 0 0,-1 0 0,1 0 0,0 0 0,-1 0 0,1 0 0,5 0 0,-1 0 0,1 0 0,-5 0 0,-1 0 0,1 0 0,0 0 0,-1 0 0,1 0 0,0 0 0,0 0 0,-1 0 0,1 0 0,0 0 0,-6 0 0,1 0 0,0 0 0,0 0 0,0 0 0,-5 0 0,4 0 0,-5 0 0,9 0 0,-12 0 0,6 0 0,-7 0 0,6 0 0,-4 0 0,5 0 0,-7 0 0,0 0 0,0 7 0,0 2 0,0 5 0,0 0 0,0 1 0,0 0 0,1-1 0,4 1 0,-3 0 0,3-1 0,-4 3 0,-1 2 0,0-2 0,0 2 0,0-1 0,0 2 0,0-4 0,0 4 0,0 1 0,0-1 0,0 1 0,0-2 0,0-1 0,0 7 0,0-2 0,0 1 0,0 4 0,0-3 0,5-3 0,0 3 0,2-1 0,-3 6 0,0-1 0,6 1 0,-6-1 0,6 0 0,-2 1 0,2-1 0,2 1 0,-7-1 0,6 0 0,-1 1 0,-2-1 0,2 1 0,-2-1 0,2 0 0,1 2 0,-6 4 0,6-4 0,-1 3 0,-2-3 0,2-2 0,-5 1 0,5-1 0,-5 2 0,5 4 0,-5-4 0,4 3 0,-4-3 0,5-2 0,-5 6 0,5-1 0,-7 2 0,2-2 0,1-1 0,-1 6 0,0-6 0,-5 1 0,5-1 0,0 1 0,0-3 0,-5 3 0,2 2 0,2-2 0,-2 1 0,3-6 0,-3 1 0,-2-1 0,0 0 0,0 1 0,1-1 0,4 1 0,-3 1 0,3 3 0,-4-3 0,-1 3 0,0-3 0,0-1 0,0-1 0,0 0 0,2 1 0,3-1 0,-4-4 0,4-1 0,-3 1 0,-2 4 0,0 1 0,0-1 0,0 2 0,0 3 0,0-3 0,0 4 0,0-4 0,0-2 0,5 5 0,0 1 0,0-1 0,-5-5 0,0 1 0,0-1 0,0 1 0,0-1 0,0 5 0,0 1 0,0-1 0,0-5 0,5 1 0,0-1 0,-1 5 0,-4 1 0,0 1 0,0-2 0,0-3 0,0 3 0,0-1 0,0 1 0,0-3 0,0 3 0,0-1 0,0 1 0,2-3 0,3 4 0,-3-3 0,2 3 0,-2-4 0,-2 3 0,0 2 0,0-2 0,0 5 0,0-4 0,0 6 0,0-2 0,0-2 0,0 3 0,0-6 0,0 5 0,0-1 0,0 1 0,0 2 0,0-7 0,0 5 0,0-5 0,0 6 0,0-6 0,0 5 0,0-5 0,0 6 0,0-6 0,0 5 0,0-5 0,0 6 0,0-6 0,0 2 0,0-2 0,0-1 0,0 6 0,0-5 0,0 5 0,0-4 0,0 4 0,0-5 0,0 5 0,5-4 0,0 4 0,0-5 0,-5 5 0,0-1 0,0 1 0,0 2 0,0-7 0,0 6 0,0-6 0,0 2 0,0-2 0,0-3 0,0 3 0,0 2 0,0-1 0,1-1 0,4-5 0,-3 6 0,3-1 0,-3 5 0,-2-5 0,0 6 0,0-6 0,0 0 0,0-4 0,0-1 0,0 0 0,0 6 0,0-1 0,0-5 0,0-4 0,0-1 0,0 6 0,0-1 0,0 1 0,0-1 0,0 0 0,0-4 0,0-1 0,0 1 0,0 4 0,0 6 0,0-1 0,0 0 0,0-4 0,0-1 0,0 0 0,0-1 0,0-3 0,0 1 0,0-7 0,0 8 0,0-3 0,0-1 0,0 1 0,0-4 0,0 4 0,0-4 0,0 5 0,0-6 0,0 6 0,0-7 0,0 1 0,0 2 0,0-1 0,0 1 0,0-1 0,0-4 0,0 4 0,0 1 0,0-1 0,0 1 0,0-2 0,0-2 0,0 2 0,0-1 0,0 2 0,0-4 0,0 4 0,0-4 0,0-1 0,0 0 0,0-1 0,0 6 0,0 0 0,0-1 0,0-4 0,0 0 0,0-1 0,0 1 0,0 0 0,0-1 0,0 1 0,0 0 0,0-1 0,0 1 0,0 0 0,0 0 0,0-1 0,0 1 0,0 0 0,0-1 0,0 1 0,0 0 0,0-1 0,0 1 0,0 0 0,0 0 0,0-1 0,0-4 0,0 0 0,0 0 0,0 4 0,0 1 0,0 0 0,0-5 0,0-1 0,0 1 0,0 5 0,0-5 0,0-1 0,0 1 0,0 5 0,0-5 0,0-1 0,0 1 0,0 5 0,0-5 0,0 0 0,0-1 0,0 6 0,0-5 0,0 0 0,0-1 0,0 6 0,0-5 0,0 0 0,0 0 0,0 4 0,0 1 0,0 0 0,0-1 0,0-5 0,0 4 0,0-12 0,0 6 0,0-6 0,0 4 0,0-3 0,0 4 0,0-6 0,0 0 0,0 7 0,0-4-181,0 7 1,0-5 130,0 5 1,0-5 177,0 4-121,0-5 0,0 9-106,0-3 63,0-4 0,0 7-8,0-3 34,0-3 45,0 6-10,0-12-13,0 12 19,0-11 69,0 4-60,0-6-20,0 7-10,0-5 0,0 6 5,0-3 0,0-4-155,0 12-290,0-11 137,0 11 327,0-11-134,0 4 216,0 1-139,0-6 40,0 6 92,0-7 831,0 0-940,-7 0 0,4 0 0,-7 0 0,5 0 0,-5 0 0,5 0 0,-4 0 0,5-7 0,-9 6 0,7-7 0,-4 3 0,-3 3 0,5-4 0,-7-1 0,0 5 0,2-6 0,3 3 0,-3 4 0,4-4 0,0-2 0,0 2 0,4 0 0,-5 5 0,5-4 0,-5-1 0,5 0 0,-5 5 0,6-5 0,-6 0 0,5 0 0,-5 5 0,5-2 0,-5-2 0,5 2 0,-4-3 0,4 3 0,-5 2 0,0-6 0,-5 4 0,1-4 0,-1 6 0,5-5 0,0 0 0,1 0 0,-6 5 0,0 0 0,1 0 0,-1 0 0,5 0 0,0 0 0,0 0 0,-4 0 0,-1 0 0,0 0 0,-1 5 0,-4 0 0,4 0 0,-4-5 0,-2 0 0,-3 0 0,2 5 0,-1-1 0,-6 6 0,-4-5 0,-2 5 0,2-5 0,-4 6 0,-6-1 0,3-2 0,-3 2 0,5-2 0,-5 2 0,0 1 0,5-6 0,1 5 0,-1-5 0,0 5 0,-5-5 0,4 1 0,1-1 0,0-3 0,-5 3 0,0-4 0,0-1 0,5 0 0,-1 0 0,6 0 0,-5 0 0,6 0 0,-1 0 0,3 0 0,1 0 0,-4 0 0,0 0 0,0 0 0,4 0 0,-4 0 0,0 0 0,-2 0 0,1 0 0,3-5 0,-8 1 0,8-3 0,-2 2 0,-2 4 0,1-4 0,1-2 0,5 2 0,-1-5 0,1 5 0,-1-4 0,1 4 0,-2-5 0,-3 5 0,1-5 0,-6 5 0,4-1 0,-4 1 0,0 3 0,-5-3 0,3 2 0,-3-2 0,8 4 0,-8-4 0,8 3 0,-3 2 0,5-5 0,-6 0 0,1-1 0,-5 1 0,0 3 0,0-3 0,0-1 0,0 1 0,-2-2 0,-3 2 0,3 4 0,-3-4 0,8 2 0,2-2 0,0 3 0,-5-3 0,5 4 0,0 1 0,-1-5 0,-4 0 0,0 0 0,0 5 0,-5-5 0,0 0 0,0-1 0,5 1 0,5 3 0,0-3 0,-1-1 0,-4 1 0,5-5 0,0 5 0,5-5 0,-6 5 0,1-1 0,-5 1 0,5 3 0,0-3 0,0-1 0,-6 1 0,6 0 0,0 5 0,6-5 0,-1 0 0,-2 0 0,2 5 0,0-5 0,4 0 0,2 1 0,4 4 0,-4-5 0,4 0 0,-4 0 0,-2 5 0,3-5 0,2 0 0,-3 0 0,4 5 0,-2-1 0,1-4 0,-1 3 0,7-3 0,-3 3 0,3 2 0,2-1 0,-2-4 0,2 3 0,3-3 0,-1 4 0,0 1 0,1 0 0,-1 0 0,0 0 0,1 0 0,-1 0 0,0 0 0,0 0 0,1 0 0,-1 0 0,0 0 0,1 0 0,-1 0 0,0 0 0,1 0 0,-1 0 0,0 0 0,5 0 0,1 0 0,-1 0 0,-5 0 0,0 5 0,1 0 0,4-1 0,0-4 0,0 0 0,-4 0 0,-1 2 0,0 3 0,0-3 0,1 3 0,-1-4 0,0-1 0,1 2 0,-1 3 0,0-4 0,1 4 0,-1-1 0,0 0 0,1-2 0,-1 3 0,0-3 0,0-2 0,1 1 0,-1 4 0,0-3 0,1 3 0,-1-2 0,0 2 0,5-4 0,1 4 0,-1-1 0,-5 1 0,0-4 0,1 4 0,4-2 0,0 2 0,0-3 0,-4 3 0,-1-4 0,0 4 0,1 0 0,-1 0 0,0-5 0,0 2 0,1 3 0,4-4 0,0 4 0,0-3 0,-4-2 0,-1 0 0,0 0 0,1 5 0,-1 0 0,0 1 0,0-1 0,-4-3 0,-1 3 0,1-2 0,4 2 0,0-4 0,1 4 0,-1 2 0,0-2 0,0 0 0,1-1 0,-1 1 0,0 0-68,1-5 1,4 0-1192,0 0 1,5 0-1138,-5 0 553,7 0 0,-3-1 780,6-4 0,0-3-1244,0-7 2307,0 0 0,6-6 0,2-2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23.121"/>
    </inkml:context>
    <inkml:brush xml:id="br0">
      <inkml:brushProperty name="width" value="0.08571" units="cm"/>
      <inkml:brushProperty name="height" value="0.08571" units="cm"/>
      <inkml:brushProperty name="color" value="#E71224"/>
    </inkml:brush>
  </inkml:definitions>
  <inkml:trace contextRef="#ctx0" brushRef="#br0">1 618 11181,'0'-8'1520,"0"1"0,2 7-1086,2 0 1,-2-1 492,3-4 758,-3 3-968,4-5 1,-4 6-190,3-4 1,-2 2 2,2-7 0,-2 5-125,7-5 0,-7 5 66,2-5 0,-2 6-178,2-6 1,-1 5 29,5-5 1,-4 5 109,5-5 1,-5 1-107,5-6 1,-5 2 56,4 3 1,0-3-40,0 3 0,4-3-86,-3-2 1,2 1-92,-2-1 1,3 0 25,-4 1 1,4-1-106,2 0 1,-5 1-91,0-1 0,0 0 0,4 0 0,-4 2 0,0 4 0,0-5 0,4 5 0,-4 1 0,0-2 0,-5 2 0,5-2 0,-2 2 0,2 3 0,1 1 0,-6-5 0,6 5 0,-2-9 0,0 12 0,1-4 0,-7-3 0,4 6 0,-7-5 0,0 7 0,0 0 0,-2 5 0,-3 0 0,2 7 0,-7-3 0,2 0 0,-2 0 0,-3 0 0,4 0 0,0 4 0,0-3 0,-1 2 0,-5-3 0,5 5 0,0-5 0,1 4 0,-6 2 0,5 0 0,0 0 0,5-1 0,-4 1 0,0-5 0,0 0 0,-3-1 0,7 6 0,-6-5 0,1 0 0,2-1 0,-2 6 0,5 0 0,-5 0 0,6 4 0,-6 1 0,5-1 0,-5-4 0,7 0 0,-2-1 0,-2 1 0,2 0 0,-1-1 0,1 1 0,3-5 0,-3 0 0,4 0 0,1-1 0,0 1 0,0-7 0,0 4 0,0 0 0,0-6 0,0 6 0,0-7 0,0 0 0,0-7 0,0 4 0,0-7 0,5 5 0,0-5 0,0 5 0,-5-4 0,4-1 0,1-5 0,0 0 0,0-4 0,0-1 0,5 4 0,-5 1 0,5 7 0,-6-11 0,6 5 0,-5-5 0,7 3 0,-3 1 0,3 0 0,-2 0 0,3 1 0,-4-1 0,5 0 0,0 1 0,-4-1 0,0 0 0,0 1 0,4-1 0,1 0 0,0 0 0,-1 1 0,1-1 0,0 0 0,0 1 0,-2-1 0,-4 0 0,4 2 0,-3 3 0,-2-3 0,2 3 0,-5 2 0,5-1 0,-5 4 0,5-5 0,-7 7 0,10-11 0,-11 13 0,9-7 0,-6 3 0,0 3 0,-5-4 0,0 6 0,0 0 0,-7 6 0,6-3 0,-4 7 0,-2-5 0,2 5 0,-6 0 0,3 4 0,-7 1 0,2 0 0,3 0 0,-6-1 0,6 1 0,-6 0 0,6-1 0,-3 1 0,-2 0 0,0-1 0,1 1 0,-1 0 0,0 0 0,-4 4 0,-1 1 0,1 1 0,4-1 0,-5-4 0,1 3 0,-1-1 0,5 2 0,6-4 0,-1 4 0,2-4 0,-2-1 0,-2 0 0,7-1 0,-4 3 0,4 2 0,-2-2 0,2 2 0,4-7 0,-4-3 0,2 0 0,-2 0 0,3 5 0,-5-6 0,7 0 0,0-2 0,0-6 0,0 0 0,7-6 0,-4-2 0,7-7 0,-5 0 0,5 1 0,0-3 0,4-2 0,1-3 0,0-2 0,4-5 0,1-1 0,6-1 0,-2-8 0,-1 6 0,2-1 0,-1-2 0,6 2 0,-6-1 0,1 6 0,-6 0 0,6-1 0,-6 6 0,6-1 0,-12 7 0,2-1 0,-4 7 0,4 2 0,-5 6 0,-1-6 0,-5 6-776,2-2-1440,-6 6-242,0 0 0,0-13 1,0-3-1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36.062"/>
    </inkml:context>
    <inkml:brush xml:id="br0">
      <inkml:brushProperty name="width" value="0.08571" units="cm"/>
      <inkml:brushProperty name="height" value="0.08571" units="cm"/>
      <inkml:brushProperty name="color" value="#E71224"/>
    </inkml:brush>
  </inkml:definitions>
  <inkml:trace contextRef="#ctx0" brushRef="#br0">1 1 10084,'0'8'2838,"0"5"-2014,0-5 168,0 7-587,6-1 1,-4 1 86,3 0 1,-2-5 97,2-1 58,-3 1-348,4 5 1,-6 0-102,0-1 1,5-4-63,0 0 90,0 0-162,-5 4 33,0 1 1,1-2-152,4-3 66,-3 3 0,5-5-148,-7 7 1,4-5 148,1 0 1,0-6 9,-5 6 1,0-5-123,0 5 201,0 0-18,7 4 30,-6 1 5,6 0-75,-7 0 1,0-6 20,0 1 0,0-5 58,0 5 42,0-7 10,0 10-11,0-5-84,0 7 1,0-5 13,0 0 0,0-5 7,0 4 0,0-4 37,0 5 1,0-5-53,0 5 1,0-5-23,0 4 1,0-4 53,0 5 4,0-7-40,0 10-26,0-4-5,0 5 1,2-1 35,2-3-105,-2 3 0,5-10 30,-7 7 1,0-5-7,0 5 0,0-5 50,0 5-1,0-7 15,0 10-13,0-5-41,0 7 0,0-5 4,0-1 1,0-4-41,0 5 0,0-5 47,0 5 0,0-5-6,0 5 1,0-6 6,0 6 0,1-5 29,4 5-10,-3-7 4,4 10 5,-6-5-26,0 7 0,0-5-59,0 0 0,0-5 46,0 4 0,0-4-8,0 5 1,2-5 8,3 5 1,-4-5 22,4 5 17,-3-7 2,-2 10 24,0-5-36,0 7 1,0-5-22,0-1 0,0-4 7,0 5 0,0-5-27,0 5 1,5-5-10,0 4 1,0-4-4,-5 5 16,0-7-12,0 11 0,0-6 0,1 5-5,4-3 61,-3 3 0,4-5 51,-6 6 1,0-4-45,0 0 0,2-5-11,3 5-22,-3 0 1,4 4-28,-6 1 0,0-5-5,0 0 1,2-6 32,3 6-22,-4 0-43,6 5 1,-6-1 69,4 1 0,-3-5 44,3 0-44,-3 0 0,2 4 8,1 1 0,0 0-13,-5-1 1,2 1 4,3 0 0,-4-1-17,4 1 0,-3 0-1,-2 0 0,5-1-17,0 1 1,1 5-13,-1-1 0,-3 1-29,3-6 1,-2 1 46,2 0 1,-4 0-64,4-1 1,2 1 31,-2 0 0,1-1-1,-1 1 0,-3 0 4,3-1 0,-2 1 0,2 0 0,-3 0 3,2-1 0,3 1 1,-2 0 0,0-1 4,-5 1 0,5 0 12,0-1 1,1 1 3,-1 0 0,-3 0 1,3-1 0,-2 1 4,2 0 0,-4-1-4,4 1 0,2 0 5,-2-1 1,0 1-4,-5 0 0,1 0 2,4-1 0,-3 1 6,3 0 0,-4-1-8,-1 1 1,5 0-1,0-1 1,0 1 14,-5 0 0,2 0 2,3-1 0,-4 1 20,4 0 1,-3-1 5,-2 1 1,0 0-25,0-1 0,5 1-24,0 0 1,-1-1 0,-4 1 0,0-3 34,0 2 1,2-6-5,3 12 1,-3-12-6,2 7 0,-2-4 3,-2 4 0,0 0-33,0-1 0,5 1-1,0 0 1,0 0-3,-5-1 1,0-2 12,0 2 0,5-2-2,0 7 1,0-2 26,-5-3 0,0 1-7,0 0 1,0 0 33,0-1 0,4 6 12,1-1 1,0 1-11,-5-5 0,0-1 11,0 1 0,2 5-67,3-1 0,-4 1 17,4-5 0,-3-1 1,-2 1 0,0 0-25,0-1 1,0 1-18,0 0 1,5 4 19,0 1 1,0 0-7,-5-6 0,0 3 3,0 2 0,5-2-2,-1 2 1,1-2 24,-5-3 0,0 6 8,0-1 0,2 1 3,3-5 1,-4 4 3,4 1 1,-3 1 3,-2-1 0,0-4-19,0 4 1,5 1 3,0-1 0,0 1-25,-5-2 1,0-2-1,0 2 0,5 3-28,0-3 0,-1 1 26,-4-6 1,0 1-6,0 0 0,2 0 1,3-1 1,-3 3-1,2 2 1,-2-3-18,-2 4 1,0-4-4,0-1 1,5 0 60,0 0 1,0-6 4,-5 1 0,0 0-2,0 5 1,0-1-24,0 1 0,0 0 3,0-1 1,0 1-10,0 0 1,0-1 1,0 1 1,0-5 41,0 0 1,0 0-5,0 4 0,5 1-21,0 0 1,-1-1 16,-4 1 0,0 0-8,0-1 0,0 1-6,0 0 0,0-5 2,0-1 1,0 1-13,0 5 0,0 0-5,0-1 1,0 1 10,0 0 1,0-5-6,0-1 0,0 1-1,0 5 1,0 0 0,0-1 0,0 1 67,0 0-47,0-1 1,0 1 7,0 0 0,0-1-36,0 1 1,0 0 0,0 0 0,0 1 8,0 3 1,0-2-5,0 2 0,0-2-3,0-3 0,0 1-5,0 0 1,0 0 25,0-1 0,0 1-41,0 0 1,0-1 1,0 1 1,0 1-4,0 4 1,0-4-1,0 4 1,5-4 18,0-1 1,0 0-6,-5-1 1,0-4 19,0 0 0,0 0 2,0 4 0,0 1 108,0 0 0,0 0-76,0-1 1,0-4 14,0 0 1,0 0 11,0 4-45,0 1 1,0 0-27,0-1 0,0 1-14,0 0 1,0 0 44,0-1-29,0 1 0,0 0-27,0-1 0,0 1-5,0 0 1,0-1-30,0 1 1,0-5 31,0 0 1,0 0-2,0 4 1,0 1 4,0 0 0,0-1-1,0 1 1,0 0 30,0-1 0,0 1 0,0 0 0,0 0 2,0-1 0,0 1-16,0 0 0,0-1 2,0 1 0,0 0 1,0-1 0,0 1-30,0 0 1,0 0-24,0-1 1,0 1-10,0 0 0,0-1 41,0 1 1,0 1-6,0 4 1,0-4 27,0 4 1,0-4 39,0-1 1,0 0-21,0-1 0,0 1-34,0 0 1,0-1 7,0 1 0,0 0-7,0-1 1,0 1-1,0 0 0,0 0-4,0-1 0,0 1-6,0 0 1,0-1 50,0 1 0,0 0-48,0-1 1,0 1 2,0 0 0,0 4 0,0 1 1,0 0 0,0-6 1,0 1-28,0 0 0,0-1-5,0 1 0,0 0 27,0 0 1,0-1-6,0 1 0,-1 0 9,-4-1 0,3 1-5,-3 0 1,3-1 0,2 1 1,0 0 4,0 0 0,0-1 7,0 1 15,0 0-8,0 6 0,0-5-1,0 4 0,0-4 0,0-1 1,0 0-18,0-1 1,0 1 5,0 0 1,0-1-1,0 1 0,0 0-4,0-1 1,0 1-1,0 0 0,0 0-1,0-1 1,0 1-4,0 0 1,0-1 0,0 1 1,0 0-1,0-1 0,0 1 3,0 0 1,0 0-13,0-1 0,0 1-1,0 0 0,0 4 32,0 1 0,0-1 1,0-4 0,0 0 0,0 0 1,0 1 4,0 3 0,0-2-34,0 2 0,0-2-1,0-3 0,0 3-84,0 2 1,0-2 91,0 2 1,-4 3-3,-1-3 1,0 2-8,5-1 1,0-4-7,0 4 1,0 1-3,0-1 0,0 4 8,0-4 0,0 4 20,0-4 1,0 4 8,0-4 0,0 0-27,0-6 0,0 6-55,0-1 1,0 1-7,0-5 0,0-1 59,0 1 0,0 5-4,0-1 0,0 3-8,0-3 1,0-2-1,0 2 0,-5 2 21,0-1 0,0 1 11,5-1 1,0-4 8,0 4 0,0-2-7,0 1 1,0-2 4,0 2 1,0-1-26,0 2 1,0-4-4,0 4 0,0-2-2,0 1 1,0-2-5,0 2 1,-2 2 23,-2-1 0,2 0 0,-3-6 1,3 1 15,2 0 1,0-1-28,0 1 1,0 0-33,0 0 0,0 4 18,0 1 0,0-1-3,0-4 1,0 0 26,0-1 0,0 1-2,0 0 0,-4-5 7,-1-1 1,0 1 5,5 5 1,0 0-5,0-1 1,0 1-40,0 0 1,0-1-28,0 1 56,0 0 0,-5 0-3,0-1 0,0 1 8,5 0 0,0-1 0,0 1 0,0 0-17,0-1 9,0 1 0,0 0 7,0 0 1,0-1 4,0 1 0,0-5 5,0 0-52,0-1 0,-5 6-55,0 0 78,0-1 1,5 1-8,0 0 0,0-5 1,0-1-5,0 1 27,0 5-12,0 0 1,0-1-6,0 1-13,0-7 5,0 5-48,0-5 27,0 7 0,0-5 4,0 0 1,0-5-52,0 4-43,0-5 79,0 9-36,0-5 26,0 7 1,0-6-60,0 1 51,0-7-13,0 11 67,0-6 0,0 1-15,0 1-24,0-6 36,0 9 1,0-10 66,0 7 0,0-5-99,0 4 19,0-5 0,0 9 1,0-10-48,0 7 62,0-7 1,0 5-28,0-3 22,0-3 0,0 6-11,0-3 18,0-4 1,0 8 21,0-4 7,0-4 0,0 7-3,0-3 8,0-3-96,0 11 49,-6-11-3,4 11 23,-4-12-2,6 12 13,0-11 0,0 6 1,0-3-12,0-3 8,0 4-59,0 1 49,0-6 9,0 6 0,0-5-3,0 2-5,0-2 59,0 5 8,0-7-3,0 0-45,0 6-12,0-4 25,0 4-3,0-6-406,0 0 299,0 7 71,0-6-32,0 13 7,0-13 122,0 6-177,0-7 215,0 6-97,0-4-2,0 4 1,0-4 19,0 3-42,0-3-16,0 4-4,0-6-33,0 7 45,0-6-35,0 6 25,0-7 88,0 0-125,-7 0 63,5 0-3,-11 0 33,5-7 1,-6 6 1,-1-4 0,5-2 165,0 2 1,0 0-73,-4 5 1,4-1 24,0-4 1,0 3-120,-4-3 1,-1 4 7,0 1 0,1-2-30,-1-3 0,5 4-117,0-4 1,0 3 51,-4 2 0,-1 0-112,0 0 1,1 0-452,-1 0 381,0 0 0,1 5-23,-1 0 0,0 0-349,0-5 174,1 0 1,-1 5-97,0-1 0,6 1-961,-1-5 21,0 0 493,-5 0 1,5 0-904,1 0-177,5 0-861,-2 0 2917,6 0 0,0-6 0,0-2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29.183"/>
    </inkml:context>
    <inkml:brush xml:id="br0">
      <inkml:brushProperty name="width" value="0.08571" units="cm"/>
      <inkml:brushProperty name="height" value="0.08571" units="cm"/>
      <inkml:brushProperty name="color" value="#E71224"/>
    </inkml:brush>
  </inkml:definitions>
  <inkml:trace contextRef="#ctx0" brushRef="#br0">30 60 7397,'-15'6'-1326,"7"2"1262,2 7 23,6 0-7,0-1 0,1-4 48,4 0 0,-3-7 0,11 4 0,-5-7 0</inkml:trace>
  <inkml:trace contextRef="#ctx0" brushRef="#br0" timeOffset="2302">118 265 7586,'-8'0'1994,"2"0"-1541,6 0 2801,0 0-2119,6 0-677,2 0 1,7 0 69,0 0 1,-6-1 200,1-4 39,0 3-288,5-4 0,-1 1-42,1 0 0,-5 0-10,0 5 0,0 0 239,4 0-280,1 0 0,5-2-97,-1-3 0,1 4-37,-6-4 1,1 3-14,0 2 0,0 0 10,-1 0 0,1-1-34,0-4 0,1 3-59,4-3 0,-4 4 13,3 1 0,-1 0 12,2 0 1,-4 0-20,4 0 1,1 0 3,-1 0 0,1-5-88,-1 0 0,-4 0 46,4 5 0,-4 0-96,-1 0 1,1-5 98,4 0 0,-4 0-39,3 5 1,-2 0-89,-3 0 1,1 0 55,0 0 0,0 0-23,-1 0 1,1-1 22,0-4 0,-1 3-93,1-3 1,0 3 3,-1 2 1,1 0 87,0 0 1,0 0 31,-1 0 0,1 0-11,0 0 0,4 0 6,1 0 0,-1 0 23,-4 0 1,1 0 7,4 0 0,-2 0 60,7 0 0,-1 0-174,5 0 0,1 0 0,-1 0 0,1 0 0,-1 0 0,2 0 0,3 0 0,-3 0 0,4 0 0,2-1 0,2-4 0,1 3 0,4-3 0,-3 4 0,8 1 0,-4 0 0,-1 0 0,1-5 0,-1 0 0,-5 0 0,0 5 0,-5 0-149,5 0 1,-6 0 83,1 0 1,-1 0 45,1 0 1,-1 0-23,6 0 1,-6 0 66,1 0 1,2 0 149,-2 0 0,1 0-107,-6 0 1,2-2-70,4-2 0,-6 2 0,0-3 0,1 3 0,-6 2 0,4 0 0,1 0 0,-4-1 0,-1-4 0,1 3 0,4-3 0,1 4 0,-1 1 0,-4 0 0,-1 0 0,1 0 0,4 0 0,-1 0 0,-4 0 0,4 0 0,-4 0 0,3 0 0,-3 0 0,2-5 0,-6 0 0,4 0 0,-4 5 0,4 0 0,-4 0 0,5 0 0,-6 0 0,2-5 0,-1 0 0,-2 0 0,6 5 0,-4 0 0,5 0 0,-6-5 0,6 0 0,-6 1 0,6 4 0,-6-2 0,6-3 0,-2 3 0,1-3 0,-1 4 0,-3 1 0,-2 0 0,6 0 0,-4 0 0,4 0 0,-6 0 0,2 0 0,1-5 0,-1 0 0,4 0 0,-4 5 0,1 0 0,-1 0 0,-4-1 0,3-4 0,-2 3 0,-3-3 0,6 3 0,0 2 0,-1 0 0,-4 0 0,5 0 0,-1 0 0,2 0 0,-1 0 0,-2 0 0,6 0 0,-4 0 0,5 0 0,-6 0 0,6 0 0,-6 0 0,6 0 0,-6 0 0,6 0 0,-7 0 0,1 0 0,3-1 0,-3-4 0,1 3 0,-5-3 0,1 4 0,3 1 0,-2 0 0,2 0 0,-2 0 0,-3 0 0,1 0 0,0 0 0,0 0 0,-1 0 0,1 0 0,0 0 0,-1 0 0,1 0 0,0 0 0,-1 0 0,1 0 0,0 0 0,0 0 0,-1 0 0,1 0 0,0 0 0,-4 0 0,4 0 0,-9 0 0,9 0 0,-4 0 0,4 0 0,-5 0 0,0 0 0,0 0 0,4 0 0,1 0 0,-5 0 0,0 0 0,-1 0 0,6 0 0,0 0 0,-5 0 0,-1 0 0,-4 0 0,5 0 0,0 0 0,5 0 0,-1 0 0,-1 1 0,-3 4 0,3-3 0,-5 4 0,7-6 0,-5 0 0,0 0 0,-5 0 0,4 0 0,-5 0 0,9 0 0,-5 0 0,2 0 0,-1 0 0,-4 0 0,5 0 0,-5 0 0,5 0 0,-7 0 0,10 0 0,-5 0 0,7 7 0,0-5 0,-1 4 0,1-6 0,0 0 0,-1 0 0,1 0 0,-5 0 0,0 0 0,-5 0 0,4 0 0,-4 0 0,5 0 0,0 0 0,5 0 0,-1 0 0,-4 0 0,0 0 0,-5 0 0,5 0 0,-1 0 0,6 0 0,0 0 0,0 0 0,-1 0 0,-4 0 0,0 0 0,0 0 0,4 0 0,1 0 0,-5 0 0,0 0 0,-1 0 0,6 0 0,0 0 0,-5 0 0,-1 0 0,1 0 0,5 0 0,0 0 0,-1 0 0,-4 0 0,0 0 0,-5 0 0,5 0 0,-1 0 0,6 0 0,0 0 0,0 0 0,-6 0 0,1 0 0,0 0 0,5 0 0,-1 0 0,-4 0 0,0 0 0,-5 0 0,5 0 0,-5 0 0,4 0 0,-4 0 0,5 0 0,-7 0 0,10 0 0,-4 0 0,0 0 0,1 0 0,-7 0 0,10 0 0,-9 0 0,6 0 0,-6 0 0,6 0 0,-6 0 0,9 0 0,-10 2 0,7 3 0,-5-4 0,4 4 0,-5-3 0,9-2 0,-5 0 0,0 0 0,-1 0 0,-1 0 0,-4 6 0,4-4 0,-6 5 0,0-7-9831,0 0 3274,-6 0 6557,4 6 0,-11-4 0,5 4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38.939"/>
    </inkml:context>
    <inkml:brush xml:id="br0">
      <inkml:brushProperty name="width" value="0.08571" units="cm"/>
      <inkml:brushProperty name="height" value="0.08571" units="cm"/>
      <inkml:brushProperty name="color" value="#E71224"/>
    </inkml:brush>
  </inkml:definitions>
  <inkml:trace contextRef="#ctx0" brushRef="#br0">471 0 11926,'-10'5'1142,"1"0"-872,-1 7 1,-5-4 26,0 6 1,1 1-24,-1 0 1,0 0-1,1-1 1,-1-1-38,0-3 0,0 3-58,1-3 0,-1 3-114,0 2 0,1-1 108,-1 1 1,0 0-165,1 0 0,0-1 41,5 1 1,-8 5-75,8-1 0,-8 1 51,7-6 0,-3 6-55,-1 0 1,1 4-12,3-4 1,-3 4 14,3-4 1,3 4 30,2-4 0,-1-1 35,1-4 0,-1 0 3,1 0 0,3-1 21,-3 1 7,3 0-36,-4 6 1,4-5 6,-3 4 0,4-9 69,1-1-14,0 0-114,0 5 39,0-7-13,0 5 70,0-12-2,0 6 25,0-7 346,0 0-87,0-7-217,0 6-130,6-12 1,-4 5-47,3-7 0,1 5 53,-1 0 0,0 0 19,-5-4 1,5-3-4,0-2 1,5 3-4,-5-4 0,6-1 13,-1 1 0,1-1 5,-1 1 0,3 4 48,-3-4 0,3-1 11,2 2 1,-5-1-5,-1 5 0,1-1 5,5-4 1,0 4-39,-1-4 1,-1 4 13,-3 1 1,3 1-16,-3-1 0,3 0-34,2 1 0,-1-1 1,1 0 1,0 0-10,0 1 0,-2 4-88,-4 0 0,4 2 53,-3-2 0,3-1-49,2 6 36,0-7 1,-1 11-6,1-4 1,-5-2-39,0 2 58,-7 1-6,10 4 45,-11 0 6,11 0 93,-12 0 16,6 0 9,-7 0 1026,0 0-1322,-7 0 0,4 1 125,-7 4 1,5-3-93,-4 3 0,-1 3 55,-5 2 0,0-2-168,1 2 1,-1-1 172,0 6 0,-4 0-14,-1-1 0,-4 1 68,4 0 0,0 0-21,6-1 1,-6 6 107,1-1 0,-1 1-64,5-5 1,-4 1 7,-1 4 0,0-4-33,6 4 1,-1 1 10,0-2 1,6 1-237,-1-5 194,0-1 1,-3 1 0,1 1-59,3 4 0,5-4 37,-1 4 1,-1-2-15,1 2 1,-5 1-41,5 3 1,0-3 30,5-6 67,0 0-97,-6 0 154,4-1 29,-4-6-15,6-1-55,0-7 224,0 0-27,6 0 0,-4-2-75,3-3 1,1 2-7,-1-7 1,7 1-32,-3-6 1,3-5-18,-2 1 0,3-6-108,-3 6 1,3-6 58,1 5 1,1-4-103,0 4 1,-2-4 78,-3 4 0,6 1-36,-6 4 0,9-5-4,-9 1 0,6-6-4,-6 6 1,3-1-4,2 5 1,-2 1 23,-3-1 1,3 0 5,-3 1 0,3-1-14,2 0 7,-1 1 0,1-1-17,0 0 1,-2 5-4,-4 1 0,5 4-25,-5-5 0,0 7-9,0-2 1,-4-2 15,5 2 1,-5 0-9,5 5 1,-7-1-236,2-4 185,3 3-13,-6-4 35,4 6 5,-6 0-185,0 0 1,-5 1 96,0 4 1,-6-2 161,1 7 0,2-7-3,-2 2 0,0 4 28,-4 0 1,4 0 10,0 0 0,0-4-41,-4 5 0,-1-5 10,0 5 0,1 0 30,-1 4 1,0 1 37,0 0 1,-4-1-30,-1 1 0,1 1-65,4 4 0,-5-4-3,1 4 1,-2 3-20,1 1 1,4-1-14,-4 2 1,4-7 37,1 1 1,2 2-10,3-1 0,-1 0-58,6-6 0,-5 1 5,5 0 1,-1-6-8,1 1 1,3-5-24,-3 5 0,3-5-132,2 5-70,0-7-360,0 10 86,0-11-299,0 11 157,0-12-101,0 12-107,0-11-54,0 5-151,0-7-166,0 0 1,0-13-1,0-4 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44.276"/>
    </inkml:context>
    <inkml:brush xml:id="br0">
      <inkml:brushProperty name="width" value="0.08571" units="cm"/>
      <inkml:brushProperty name="height" value="0.08571" units="cm"/>
      <inkml:brushProperty name="color" value="#E71224"/>
    </inkml:brush>
  </inkml:definitions>
  <inkml:trace contextRef="#ctx0" brushRef="#br0">30 1 7322,'-8'0'1199,"2"0"-843,6 0 119,0 0-340,-7 7 1,5-4 75,-3 7-81,4-7-40,1 10 0,0-10-15,0 7 1,0-5-2,0 5 1,0-5-3,0 4 0,0-4 5,0 5 0,0-5 82,0 5-121,0 0 0,0-1-15,0 1 1,0-5 8,0 5 1,0-5-15,0 5 1,0-6-14,0 6 1,0-5 13,0 5 0,0-5-10,0 5 0,0-5 0,0 4-11,0-5-4,0 2-10,0-6 2287,0 0-1916,0 7-186,6-6 0,-2 6 175,5-7 26,-5 0-79,9 0 0,-10 0 69,7 0 14,-7 0 104,10 0-248,-5 6 0,7-4-36,0 3 0,-5-3 25,-1-2 0,-4 0-80,5 0 1,0 1 120,5 4-207,-1-3 1,1 4 226,0-6-153,-1 0 1,1 0 174,0 0-56,-1 0-63,1 0 1,0 0 30,0 0 0,-6 0 148,1 0-75,0 0 1,5 0-37,-1 0 0,1 0-96,0 0 1,-1 0-82,1 0 1,-5 0 142,0 0 0,0-5-109,4 0 1,1 1 10,0 4 0,-6 0-10,1 0 0,0 0 55,5 0-83,-1 0 0,1 0 124,0 0 1,0 0-15,-1 0 1,1 0 10,0 0 0,4 0-47,1 0 0,1-5-14,-1 0 0,-2 0-23,6 5 1,-1 0-1,1 0 0,3-2-37,-8-3 0,6 4-135,-6-4 1,1 3 60,-5 2 0,1 0-212,4 0 135,-4 0 1,5 0 84,-6 0 0,-1 0 50,1 0 1,0 0-30,0 0 1,-6 0 10,1 0 1,0 0 34,5 0 1,-6 0 117,1 0-172,0 0 1,5 0 14,-1 0 1,-4 0-164,0 0 143,0 0 0,5 0-8,-1 0 4,1 0 0,0 0-3,-1 0 0,-4 0-20,0 0 8,0 0 0,4 0 126,1 0 1,0 0-74,0 0 0,-6 0 9,1 0 1,0 0-26,5 0 0,-1 0-3,1 0 1,-5 2 50,0 3 1,-1-4 5,6 4 1,0-3-69,0-2 0,-1 0-22,1 0 0,-5 0-35,0 0 0,-1 5 34,6 0 8,0 0 1,-1-5 35,1 0 0,0 0 4,0 0 1,4 0 43,1 0 0,1 0 125,-1 0 1,1 0-174,3 0 0,4 0-30,-3 0 0,2 0-18,3 0 0,4 0-15,0 0 1,2 0 8,-1 0 0,-4 0 18,3 0 1,2 0-92,-2 0 1,2 0-2,-2 0 1,-8 0-149,4 0 0,-6 0 86,1 0 0,1 0 9,-6 0 0,4 0 89,-4 0 0,-1 0 43,-4 0 0,0 0-9,-1 0 0,1 0-3,0 0 0,-1 0 115,1 0 0,0 0-74,0 0 0,-6 1 159,1 4 1,0-3-108,5 3 0,-6-4 113,1-1-82,0 0-78,5 0 1,-1 0 6,1 0 0,-5 0-21,0 0 0,-5 0 3,4 0-13,1 0-20,5 0 0,0 0 21,-1 0 0,-4 0 7,0 0-18,0 0 1,4 0 29,1 0 0,-5 5 3,0 0 0,0 0-12,4-5-19,1 0 1,0 0-2,-1 0 0,1 0 0,0 0 0,-5 0 0,-1 0 0,1 0-6,5 0 1,-5 0-12,-1 0 0,1 0 15,5 0 0,0 0-8,-1 0 1,1 0 9,0 0 0,-1 0 1,1 0 1,1 0 30,4 0 1,-2 0-33,7 0 0,-6 0 0,6 0 0,-6 0 0,6 0 0,-2 0 0,1 0 0,2 0 0,-6 0 0,4 0 0,-4 0 0,4 0 0,-4 0 0,5 0 0,-6 0 0,6 0 0,-6 0 0,2 0 0,-1 0 0,-4 0 0,4 0 0,1 0 0,-1 0 0,1 0 0,-1 0 0,-4 0 0,4 0 0,1 0 0,-2 0 0,6 0 0,-5 0 0,4 5 0,-4 0 0,4 0 0,-4-5 0,4 0 0,-4 0 0,4 1 0,-4 4 0,4-3 0,-4 3 0,4-4 0,-4-1 0,1 0 0,-1 0 0,-4 0 0,4 0 0,-2 0 0,1 0 0,-2 0 0,2 0 0,-2 5 0,-3 0 0,1 0 0,0-5 0,-1 0 0,1 0 0,2 2 0,2 3 0,-3-4 0,4 4 0,-4-3 0,-1-2 0,5 0 0,-1 0 0,3 0 0,-3 0 0,-3 0 0,4 0 0,1 0 0,-1 0 0,1 0 0,-1 0 0,-4 0 0,4 0 0,1 0 0,-2 0 0,1 5 0,-5 0 0,4-1 0,1-4 0,0 0 0,-6 0 0,1 0 0,0 0 0,4 0 0,1 0 0,-1 0 0,-4 0 0,0 0 0,0 0 0,-1 0 0,1 0 0,5 0 0,-1 0 0,2 0 0,-1 0 0,-4 0 0,4 0 0,1 0 0,-1 0 0,4 0 0,-4 0 0,-1 0 0,-4 0 0,5 0 0,-1 0 0,1 0 0,-5 0 0,1 0 0,4 0 0,-4 0 0,3 0 0,-2 0 0,-2 0 0,-1 0 0,1 0 0,0 0 0,-1 0 0,1 0 0,0 0 0,-1 0 0,1 0 0,0 5 0,0 0 0,-1 0 0,1-5 0,0 0 0,-1 0 0,1 0 0,0 0 0,-1 0 0,1 0 0,0 0 0,-1 5 0,1 0 0,0 0 0,0-5 0,-1 0 0,1 0 0,1 0 0,4 0 0,-4 0 0,4 0 0,-4 0 0,-1 0 0,0 0 0,-1 0 0,6 0 0,-1 0 0,1 1 0,-5 4 0,-1-3 0,1 3 0,0-3 0,0-2 0,-1 0 0,1 0 0,0 0 0,-1 0 0,1 0 0,0 0 0,-1 0 0,1 0 0,0 0 0,0 0 0,-1 1 0,1 4 0,0-3 0,-1 3 0,1-4 0,0-1 0,-1 0 0,1 0 0,5 0 0,-1 0 0,1 0 0,-5 0 0,-1 0 0,1 0 0,0 0 0,-1 0 0,1 0 0,0 0 0,0 0 0,-1 0 0,1 0 0,0 0 0,-1 0 0,1 0 0,0 0 0,-1 0 0,1 0 0,-5 0 0,0 0 0,0 0 0,4 0 0,-4 0 0,0 0 0,0 0 0,4 0 0,1 0 0,0 0 0,-1 0 0,1 0 0,0 0 0,-7 0 0,5 0 0,-5 0 0,7 0 0,0 0 0,-6 0 0,1 0 0,-5 0 0,5 0 0,-5 0 0,5 0 0,-7 0 0,10 0 0,-5 0 0,7 0 0,0 0 0,-6-1 0,1-4 0,-5 3 0,5-3 0,-7 4 0,10 1 0,-10 0 0,7 0 0,-7 0 0,4 0 0,0 0 0,-6 0 0,6 0 0,-6-5 0,4 0 0,-3 0 0,4 5 0,-6 0 0,7 0 0,-5 0 0,4 0 0,-6 0 0,2 0 0,3 0 0,-4 0 0,6 0 0,-7 0 0,0 0 0,1-5 0,4 0 0,-3-6 0,5 2-284,-7-5 0,0-1 19,0 0 1,0 6-154,0-1 0,0 0-1918,0-5 1683,0 1 1,0-1-916,0 0 0,0 5-32,0 1 1,-2 5-2226,-3-1 3825,3 4 0,-11 1 0,5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2:50.003"/>
    </inkml:context>
    <inkml:brush xml:id="br0">
      <inkml:brushProperty name="width" value="0.08571" units="cm"/>
      <inkml:brushProperty name="height" value="0.08571" units="cm"/>
    </inkml:brush>
  </inkml:definitions>
  <inkml:trace contextRef="#ctx0" brushRef="#br0">280 133 11532,'0'8'849,"0"5"1,0-3-309,0 3 1,2 3 211,3 4 0,-2-2-158,7 6 1,-7 2 18,2 9 0,1-3-206,-1 7 1,2-4-11,-2 4 0,-4-5-114,4 5 0,-3-4-49,-2 4 0,0-6-74,0 1 1,0-3 0,0-2 0,0-1-198,0-3 0,0 1-159,0-7 0,0-4-704,0-5-70,0-7-928,0 4 341,0-7-674,0 0 1604,0-7 0,0-1-15,0-7 0,0-4-532,0-1 1,-5-6 373,0 1 0,-1 3 799,1-3 0,-3 1 0,-7-6 0</inkml:trace>
  <inkml:trace contextRef="#ctx0" brushRef="#br0" timeOffset="1368">45 206 6589,'-8'0'-176,"1"0"227,7-6 1,-6 4-19,4-5 91,-4 7-62,6 0 1,-2 0 65,-3 0 24,3 0-35,-4 0 77,6 0 7753,0 0-7372,6 0 1,-2 0 163,5 0 1,1 0-173,5 0 0,0 0 70,-1 0 0,1-1-88,0-4 1,-1 3 46,1-3 1,0-1-68,0 1 0,4-2 136,1 3 1,1 2-130,-1-3 1,-4-2 13,4 3 0,1-1 75,-2 5 1,3-5-530,-3 0 0,-2-2-96,2 2 0,2 4 0,-1-4 0,1 2 0,-1-2 0,-4 1 0,4-5 0,1 4 0,-1-5 0,-1 7 0,-4-2 0,4-2 0,1 2 0,-5 0 0,-5 5 0,-1-6 0,6 4 0,0-4 0,-7 6-1314,-2 0 0,-6 1-2000,0 4-502,0-3 2831,0 11 1,-1-6-150,-4 2 0,2-2-1070,-7-7-891,7 6 3095,-10-4 0,11 5 0,-5-7 0</inkml:trace>
  <inkml:trace contextRef="#ctx0" brushRef="#br0" timeOffset="2033">853 0 8699,'-8'0'1321,"2"0"0,6 2-714,0 3 0,0 3 57,0 7 0,0 1-285,0 4 1,0-2 310,0 6 0,1 1-135,4 4 1,-3 5 27,3 1 1,-4 1-232,-1-2 1,0-3-53,0 3 1,0 2-71,0-2 1,0 2-31,0-1 0,0-3-162,0 8 0,0-8 90,0 2 0,0-7 72,0-3 0,0-1-201,0 1 1,0 3-295,0-8 1,0 1 146,0-5 1,0-6-298,0 1 104,0-7-39,0 4-7,0-7-374,0 0 575,0-7 1,2-1-133,3-6 0,-3-1 50,3 0 1,-4 0-109,-1 1 1,0-1-255,0 0 1,5-1 185,0-4 0,1 4 3,-1-4 0,-3 4 122,3 1 1,1 6-353,-1-1 205,0 0 0,2-5 46,-6 7-25,12 2 297,-11-1-160,11 5 281,-11-4-287,11 6-527,-11 0 841,4 0 0,-12 6 0,-3 3 0</inkml:trace>
  <inkml:trace contextRef="#ctx0" brushRef="#br0" timeOffset="2792">1118 59 11366,'0'15'876,"0"0"0,2 1-500,3 3 0,-4 4 3,4 7 0,-3-1 182,-2 1 1,5 1-175,0 3 0,-1-1-44,-4 6 1,0-7-219,0 3 1,0 1-100,0-2 0,0 0 6,0-4 1,0-6-153,0 1 0,0-7 77,0 1 1,0-2-387,0-3-486,0 1 1,0-5-823,0 0-375,0-7 720,0 3-405,0-6 719,0 0 180,0-6 898,0 4 0,-6-11 0,-2 5 0</inkml:trace>
  <inkml:trace contextRef="#ctx0" brushRef="#br0" timeOffset="3218">868 485 9410,'15'0'2480,"0"-4"-1614,-1-1 0,1 0-179,0 5 1,-1-5 254,1 0 0,0 0-2,-1 5 0,1 0 147,0 0-704,0-6 1,-1 4 2,1-3-299,0 3-241,-1 2-668,1-6-201,-7 4-1475,5-4-1278,-11 6 1496,4 0 467,1 0 1813,-5-7 0,4 5 0,-6-4 0</inkml:trace>
  <inkml:trace contextRef="#ctx0" brushRef="#br0" timeOffset="3743">1368 147 8921,'0'-8'1663,"0"2"-861,0 6 1406,0 0-1509,0 13 1,0-2-137,0 14 0,2 2 106,2 13 1,-2-4-247,3 13 1,-3-7-33,-2 7 0,0-3-19,0-2 0,0-2 9,0-3 0,5 2-295,-1-6 1,1-6-146,-5-4 1,0-6-347,0 6 1,0-12-327,0 1-1077,0-2 651,0-4-1161,0-1 1225,7-7 0,-6-7 263,4-3 1,-3-8-363,-2-1 0,0-8 1192,0 3 0,0-4 0,0-1 0</inkml:trace>
  <inkml:trace contextRef="#ctx0" brushRef="#br0" timeOffset="4095">1353 177 13354,'15'-7'3057,"0"4"-2005,-1-7 0,1 2-293,0-2 0,1-1 287,4 6 0,-4-5-419,4 5 1,-9-5 58,-1 5 1,0-1 8,4 1-571,1 3-358,0-4 1,-2 4 74,-3-3 0,-2 4-355,-3-4-901,-4 3-1897,6 2 776,-7 0-3021,0 0 3804,-7 7 0,4-4 1753,-7 7 0,0 0 0,-4 4 0</inkml:trace>
  <inkml:trace contextRef="#ctx0" brushRef="#br0" timeOffset="4368">1441 368 7693,'-8'6'832,"-3"-2"2567,6 5-1739,0-5 340,5 2-1297,7-6 1,1 0 256,6 0 1,1-5 34,0 0 1,0-4-430,-1 4 1,-4-5-135,0 5 0,-2-1-93,2 1-363,3 3-63,-5-5 0,5 6-637,-3-4-1559,-4 3 1047,1-4-1989,-5 6 1133,4 0 1216,-6 0 0,0-2-814,0-3 1690,0 4 0,-6 1 0,-3 8 0</inkml:trace>
  <inkml:trace contextRef="#ctx0" brushRef="#br0" timeOffset="4645">1412 750 7683,'-7'15'4525,"6"-1"-2239,-6 1-428,14-7 1,1-1-590,7-7 0,1 0-424,4 0 1,-4-2 87,4-3 1,-4 2-342,-1-7 1,4 2-81,1-2 0,-1-3-244,-4 3 0,0-1-98,-1 1 0,1-3-170,0 3 0,-2 2-1749,-3-2 410,3 7 0,-10-8-1469,7 6-1999,-7 0 3533,4 5 1274,-7 0 0,-13-7 0,-4-1 0</inkml:trace>
  <inkml:trace contextRef="#ctx0" brushRef="#br0" timeOffset="5419">824 1367 10000,'8'7'5288,"0"6"-3382,-3 7 0,2 12-856,3 3 1,1 5-205,-6 4 0,5 5-438,-5 0 1,1 0-88,-1-4 1,-3-3-194,3-3 0,-2 2-83,2-7 1,-4-4-509,4-6 0,-3-6 298,-2 2-550,0-4-2571,0-1 128,0-7 2107,0-1 1,0-9-347,0-3 0,0 2 647,0-7 0,0-5-663,0-4 1413,-7-7 0,-1 3 0,-6-7 0</inkml:trace>
  <inkml:trace contextRef="#ctx0" brushRef="#br0" timeOffset="5737">853 1426 8660,'-8'7'3717,"3"-6"-1817,10 4-708,3-3 0,7-2-338,0 0 0,4-5 300,1 0 1,1-5-561,-1 5 0,-4-4-1,4 4 0,1-5 13,-1 5 1,-1-5-346,-4 5 1,0-5-321,-1 6-472,1-8-898,0 11-69,-1-13-1823,-5 13 909,-3-6-512,-6 7 437,0 0 1415,-6 0 1072,4 7 0,-18-6 0,4 6 0</inkml:trace>
  <inkml:trace contextRef="#ctx0" brushRef="#br0" timeOffset="6003">912 1661 7786,'-8'15'8565,"2"-7"-6614,6-1-1261,6-7 1,4 0 256,9 0 1,-2-2-395,2-3 1,3 2 77,-3-7 1,6 5-382,-6-5 1,1 1-350,-5-6 1,-1 5-726,1 0 1,0 5 338,-1-4 0,-4 5-134,0-1 1,-5-1-1399,5 1-1752,-7 0 1310,4 5 2459,-7 0 0,0 7 0,0 1 0</inkml:trace>
  <inkml:trace contextRef="#ctx0" brushRef="#br0" timeOffset="6585">1236 2117 9134,'1'-15'2271,"4"1"0,-2-1-1704,7 0 0,-7-1 115,2-4 1,2 4 109,-2-4 0,5 2 360,-5-1 1,4-2 164,-4-4 0,5-3-678,-5 4 1,5-4 247,-5-1 1,6-6-380,-1 1 1,-2 0-13,2 4 0,-5-1-143,5-3 0,-7 3-251,2-3 0,1 8-102,-1 1 0,5 5 0,-5-4 0,0 6 0,-5-2 0,1 6-446,4 4-518,-3-3 383,4 5 181,-6 0 1,2-4-110,3 7 37,-3 0 339,4 5 0,-4 2 154,3 3 0,-4-2 77,4 7 0,2 1 99,-2 9 1,4 1 56,-4 4 1,5 2-78,-5-2 1,5 8 20,-5 1 0,4 0-116,-4-4 1,5-1-40,-5 0 1,7-1 0,-3-3 1,-2 1-13,-2-7 0,1 6-67,-1-6 0,5 3-230,-5-3 1,1-4-258,-1 0 1,-3-1 15,3-4 0,-2-2-174,2 2 1,-3-5-539,3 5-520,-4-7 673,-1 4-215,0-7-1619,0 0 943,-6 0 498,-3 0 0,-4-2 515,4-3 0,-4 2 943,3-7 0,-3 7 0,-2-4 0</inkml:trace>
  <inkml:trace contextRef="#ctx0" brushRef="#br0" timeOffset="6819">1324 1808 7720,'0'9'3208,"6"-3"-1502,4-6 1,3 0-752,2 0 1,5 0 171,-1 0 0,2-5-564,-1 0 0,-4 0-25,4 5 1,-4-5-354,-1 1 0,-5-1-379,-1 5-111,1 0 0,0 0-900,0 0-1384,-7 0 172,10 0-1493,-11 0 3910,4 0 0,-6 0 0,0 0 0</inkml:trace>
  <inkml:trace contextRef="#ctx0" brushRef="#br0" timeOffset="7611">1765 1441 8344,'-8'0'2589,"1"2"-2169,7 2 1,0 0 183,0 5 1,0 1 333,0 5 1,2 6-176,3 4 1,-4 2 101,4 3 0,-3 1-409,-2 3 1,5-1 38,0 6 1,-1-1-147,-4 1 0,0-2 61,0-2 1,0-6-238,0 0 1,0-4-556,0-5-349,0-4 365,0 5-598,0-13 377,0-1 164,0-7 1,0-8 91,0-7 0,0-1 64,0-9 1,0 6 149,0-6 1,0-1 191,0-8 1,0 3 196,0-4 1,0-1-106,0 2 1,0-7 61,0 2 0,5-2-97,0 2 0,5-2 33,-5 7 0,5 1-44,-5 9 0,4-2 7,-4 6 0,5 0 62,-5 6 1,2 4 155,-2 0 0,-2 7 334,7-2-403,-7 3 1,10 2-85,-3 0 1,-2 0-50,2 0 0,-2 7-110,2 3 1,3 3 112,-3 1 1,-2 1-117,1 0 0,-5-1 56,1 1 1,1 0 15,-1 0 1,0-6-80,-5 1 1,0 0 164,0 5-121,0-1 1,-2 1 5,-3 0 1,2-1 13,-7 1 1,5-5-28,-4 0 0,-1-2-9,-5 2 1,5-2-25,1-3 0,-1-2-129,-5 7 0,5-7-8,0 2 0,6-3-102,-6-2 181,7 6 1,-4-3 110,7 7 1,0-5 158,0 5 1,2 0-16,3 4 0,-2 1 206,7 0 1,-1 6-94,6 4 0,0-4 0,-1-2 1,1 3 62,0-3 0,0 6-173,-1-6 0,1 1-363,0-5-95,-1-1 0,-1 1-1110,-3 0-368,3-7-1658,-11 5 251,4-11 1663,-6 4-776,0-6 1,0-6 2227,0-4 0,7-3 0,1-2 0</inkml:trace>
  <inkml:trace contextRef="#ctx0" brushRef="#br0" timeOffset="8445">2235 2029 6934,'0'-15'1357,"0"0"-649,0 1 0,0-1 363,0 0 0,0 1 313,0-1 1,2 0-386,3 1 0,-4-6 43,4 0 0,2-6-519,-2 2 0,1-4-35,-1-1 0,-2-1-31,7 1 1,-2-1 92,2 1 1,2-7-161,-8-3 0,8 3 19,-2 2 1,-2-1-37,2 6 0,-5-4-172,4 9 0,-5 3-90,1 1 1,-2 4 41,2 1 1,-4 5-12,4 0-49,3 7 0,-6-5-376,3 3 66,-3 3-24,4-4 1,-3 11 56,7 0 0,-7 8 87,2 1 1,2 3 188,-2 7 0,5 1-58,-6 4 0,6 0 130,-5 1 0,5-1-61,-5 1 0,5-6-13,-5 1 1,1-6-29,-1 6 1,-3-7 7,3 1 1,-2-2-168,2-3 33,-4 1-171,6 0 131,-7-7-222,6 5 108,-4-11 39,5 4 183,-7-12 1,4-3 138,1-5 1,0-1-21,-5 0 0,5-4-27,0-1 1,2-4 84,-3 4 0,-2-6-115,3 1 0,2-2 7,-3-3 1,6 1-21,-5-1 0,2 6-103,-2-1 1,-4 8 132,4-3-54,3 4 1,-4 3 160,5 3 1,-5 2-103,0 3 1,0 3 23,1-3-99,-4 3 1,11 4 3,-7 3 0,1 3 54,-1 7 0,-3 4-13,3 1 1,1 8 34,-1 1 0,0 2-8,-5 8 0,2-4-9,2 4 0,-2-1 32,3 1 0,-3-3-169,-2-7 0,5 0-96,-1 1 1,1-1-212,-5 1 1,0-6-151,0 1 1,0-7-420,0 1 1,0-2 289,0-3 1,0-4-157,0 0 1,0-5-1002,0 5-1201,0-7-1385,0 3 1483,0-6 2907,0 0 0,0-13 0,0-3 0</inkml:trace>
  <inkml:trace contextRef="#ctx0" brushRef="#br0" timeOffset="8854">2955 1353 6825,'0'-15'2109,"7"7"-1170,-5 1 0,6 9 503,-3 3 0,-4 3-542,4 7 0,2 6-219,-2 3 1,0 6-66,-5 4 0,0-1 188,0 6 0,0-1-305,0 1 1,0 3 91,0-3 1,0-1-359,0 1 0,0-6-329,0 1 1,0-8-993,0-1 0,0-7-349,0 1-399,0-2-319,0-3-1550,0-5 2686,6-3 0,-4-12-200,3-4 1,-4-3 1218,-1-2 0,0-5 0,0 1 0,0-7 0,0 3 0</inkml:trace>
  <inkml:trace contextRef="#ctx0" brushRef="#br0" timeOffset="9138">3000 1353 9046,'14'0'5578,"6"0"-4099,-1 0 0,1 0 333,-5 0 1,4 0-559,1 0 0,-1 0-17,-4 0 0,5-5-241,-1 0-636,1 0 1,-5 0-210,-1 0 1,-4 0-99,0 5-490,0-6-918,-2 4-2808,5-4 214,-11 6-545,4 0 3094,-6 0 1,-1 4-468,-4 1 0,1 5 1259,-5-5 0,4 7 608,-5-3 0,0 4 0,-5 2 0</inkml:trace>
  <inkml:trace contextRef="#ctx0" brushRef="#br0" timeOffset="9362">3073 1617 12712,'10'0'3310,"0"0"1,1-1-2246,9-4 0,-4 1 295,4-5 1,-2 4-840,1-5 1,-3 5-130,4-5 0,-9 7-328,-1-2 0,0-1-238,5 1 1,-5 0-307,-1 5 1,-4-2-3367,5-3-678,-7 4 1468,4-6-668,-1 7 2821,-4 0 1,3 5 902,-10 0 0,-3 13 0,-7-2 0</inkml:trace>
  <inkml:trace contextRef="#ctx0" brushRef="#br0" timeOffset="9604">3088 1867 7628,'0'15'1832,"0"0"1,0-6-611,0 1 1,0-5 976,0 5 0,6-7-1156,4 2 1,3-3 48,2-2 0,4 0-486,1 0 1,1-5 87,-1 0 0,-4-7-277,4 3 1,-4-3-421,-1 2 0,-1-1-897,1 6-106,0-6-114,0 2 1,-6 1-1406,1 3 224,-7 4 1,6-4-676,-4 0 2976,-4 0 0,6-1 0,-7-3 0</inkml:trace>
  <inkml:trace contextRef="#ctx0" brushRef="#br0" timeOffset="10529">3602 1235 11984,'0'15'928,"0"-1"-453,0 1 1,0 2 181,0 2 0,0 4-125,0 6 1,0 1 222,0-1 1,0 7-189,0 3 0,0 2-203,0-2 1,0 2-52,0-7 1,0 1-228,0-6 0,0 1-143,0-1 0,0-1 103,0-4 1,0-3-115,0-6 1,-5 0-49,0 0-635,0-7-368,5-2 778,0-6 0,0-1 96,0-4 1,0-3 218,0-7 1,0-1 236,0-4 0,0-3-128,0-6 1,0-6 51,0 1 1,0-7 3,0 2 1,0-3 112,0-3 0,5-4 31,0 0 0,5 5 4,-5 5 1,5 7-114,-5-3 0,6 6 24,-1 4 0,-2-1 119,2 7 1,-5-1-77,5 5 0,-1 5 70,6 1 0,-5 4 504,0-5-455,-1 7 0,6-4-187,0 7 1,-5 0-14,-1 0 1,0 2 159,0 3-187,4 3 0,-6 7 11,3-1 1,1-4 45,-6 0 0,0 0-40,-5 4 0,0-4-47,0 0 1,0-5-41,0 5-133,0-1 0,-5 6-55,0 0 0,-6 0-71,1-1 1,-3 1 27,-2 0 0,5-1-103,1 1 1,-1-5 69,-5 0 1,0-1-374,1 6 347,-1 0 107,0 0 1,7-6 177,3 1 1,-1-5-8,1 5 0,0-5 160,5 5 0,0-1-6,0 6 0,6 0 213,4-1 1,3 6-47,2 0 0,0 1 102,-1-2 1,1-2 12,0 2 0,0 3-53,-1-3 1,-1 2-435,-3-1 0,6-4 0,-6 4 0,7-4 0,-8-1 0,3 0 0,-2-1 0,1-4 0,-6 0 0,5-5-469,-5 5-1773,6-7-1908,-9 10 1435,4-11 1475,1 4 0,-6-7-72,4-4 0,-3-3 1312,-2-7 0,0-6 0,0-2 0</inkml:trace>
  <inkml:trace contextRef="#ctx0" brushRef="#br0" timeOffset="10922">4161 1073 12085,'13'2'1374,"-3"3"0,3-3-882,-4 2 0,3 0 240,-2 1-319,3 3 0,-7 6-302,4 1 0,2 0-258,-8 0 0,6-1-306,-5 1 1,2 0-124,-2-1 0,-4-4-764,4 0 0,-3 0 511,-2 4 1,0 1-811,0 0 1639,0-7 0,6 5 0,2-5 0</inkml:trace>
  <inkml:trace contextRef="#ctx0" brushRef="#br0" timeOffset="11638">4778 1176 12426,'-10'-5'1255,"0"0"0,6 1-910,-6 4 0,0 0 222,-5 0 0,4 0-63,-4 0 0,4 1 77,-9 4 1,4 2-171,1 2 1,-1 5-10,-4-5 0,4 4-77,-4 2 0,9 0 493,1-1-502,0 8 1,0-6-57,1 4 1,5-4 95,-1-1 0,4-6-88,1 1 0,1-2-9,4 2 0,-1 3-88,5-3 0,1-3 0,5-2 0,0-2 82,-1 2 0,6-4-24,0 4 1,4-3 137,-4-2 0,-1 5 6,-4 0 1,0 0-77,-1-5 1,1 4-298,0 1 0,-1 7 0,-1-4 0,-3 7 0,3-1 0,-11 1 0,3 0 0,-4 4 0,-1 1 0,-1 0 0,-4-6 0,2 3 0,-7 2 0,0-2 0,-5 2 0,1-1 0,-1 2 0,0-4 0,1 4 0,-3-4-13,-2-1 0,2-2-211,-2-3 0,-2 1-603,1-6 0,-5 5-982,6-5 0,-6-1-744,6-4 0,-6-1 455,6-4 1,-6 0 2097,6-10 0,-8 4 0,5-10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3:07.539"/>
    </inkml:context>
    <inkml:brush xml:id="br0">
      <inkml:brushProperty name="width" value="0.08571" units="cm"/>
      <inkml:brushProperty name="height" value="0.08571" units="cm"/>
    </inkml:brush>
  </inkml:definitions>
  <inkml:trace contextRef="#ctx0" brushRef="#br0">1 912 6927,'0'9'-367,"0"1"422,0-7 8,0 10-31,0-4-14,0 5 1,0-4 178,0 0 265,0-7 1159,0 4-341,0-7 1703,0 0-732,0-7-1564,0-1 1,0-7 123,0 1 0,0-1-303,0 0 0,2 1 63,2-1 0,-2 0 16,3 0 0,2 1-132,-3-1 0,3-1 15,-2-4 1,-2 2-87,7-6 1,-5 4 125,5-4 0,-5-1-119,4-4 1,-4-1 5,5 1 1,-7-1-71,2 1 0,2 1 72,-2 4 0,4-4-334,-4 4 1,5-3-66,-5 3 0,2-4 0,-3 4 0,-2-3 0,3 3 0,2-2 0,-3 6 0,3-1 0,-2 1 0,-2 4 0,7-4 0,-5-1 0,5 2 0,-5-1 0,4 5 0,-5 1 0,4-1 0,-3 0 0,-4 5 0,4 1 0,3 5 0,-6-4 0,3 3 0,-3 4 0,-2-6 0,0 7 0,1 0 0,4 0 0,-3 0 0,9 2 0,-6 3 0,5 3 0,-5 7 0,5-1 0,-6 1 0,8 6 0,-2 4 0,1-2 0,-1 1 0,3 2 0,-3 8 0,3-2 0,1 2 0,1 2 0,0-2 0,0 5 0,-1-4 0,-4 0 0,0 0 0,0-4 0,4 3 0,-4-3 0,0-1 0,0-1 0,4 0 0,-4 1 0,0-1 0,-7-4 0,2-1 0,2-6 0,-2 2 0,4 1 0,-4-1 0,0-6 0,-5-4 0,7 0 0,-6-2-786,6-1-776,-7-7 1,0-2 745,0-3 0,0 0-103,0-10 1,0 4-141,0-9 1,-5 2-692,0-1 1,-1 1-231,1-7 1,1 7 636,-5-1 1,4-2-925,-5 1 2267,7 0 0,-10 6 0,4-1 0</inkml:trace>
  <inkml:trace contextRef="#ctx0" brushRef="#br0" timeOffset="349">119 647 7856,'-9'6'1884,"-4"-4"-1465,12 5 1,-6-9 980,7-3-465,7 3 0,1-9-71,7 6 1,-1-5 473,1 5 1,1-6-364,4 1 0,-2 2 341,6-2 1,-4 5-601,4-4 0,-4 0 111,5 0 0,-8-3-598,3 7 1,1-1-144,-1 1 0,-1 3-148,-4-3 0,0 2-258,0-2 1,-6 3-1363,1-2-17,0 2-2088,5 2 1236,-1 0 898,1 0 1,-5 0-635,0 0 2287,-7 0 0,10 0 0,-5 0 0</inkml:trace>
  <inkml:trace contextRef="#ctx0" brushRef="#br0" timeOffset="1073">780 74 14361,'0'14'1373,"0"1"1,0 0-723,0-1 1,0 1-205,0 0 1,0 1-34,0 4 1,0 1 5,0 4 0,0 2 113,0-2 1,0-2-154,0 1 0,5 1 62,0 4 1,0 0-63,-5 1 0,0-6-133,0 1 1,1-1-9,4 6 1,-3-1-88,3 1 1,-4-6 0,-1 1 0,0-6 2,0 6 1,2-7-145,3 1 1,-3 2-152,2-1 0,-2 0 90,-2-6 0,0 1-159,0 0 174,0-1 0,0 1 51,0 0 0,0-5 98,0-1-44,0-5 1,2 4 90,3-3 4,-4-4 0,7 6 340,-3-7-190,-3 0 1,11 0 39,-3 0 0,-2 0-185,2 0 0,0 0-170,4 0 0,1 0 0,0 0 0,-1 0 0,1 0 0,0 0 0,-1 0 0,6-5 0,0 0 0,-1 0 0,-4 5 0,0-5 0,-1 0 0,1 1 0,0 4 0,-1 0 0,1 0 0,-5 0-941,0 0 0,-5-5-2379,4 0-2288,-5 0 4124,9 5 1484,-12 0 0,12 0 0,-4 0 0</inkml:trace>
  <inkml:trace contextRef="#ctx0" brushRef="#br0" timeOffset="2518">1397 897 8183,'0'-8'2338,"0"1"-1146,0 7-407,0-6 1,0 2-101,0-5 1,0 4 129,0-5 0,0 5-323,0-5 0,2 0 43,3-4 0,-3-1-50,2 0 0,3-1 123,-2-4 1,5 2 60,-5-6 0,4 4-210,-4-4 1,5 4-15,-5-4 0,6 4-128,-1-4-1,-2 4 47,2-5 0,-7 6-141,2-6 1,2 6-1,-2-6 1,5 2-5,-6-1 0,6-4 12,-5 4 1,5 2-174,-5 3 1,0-2 32,-5 1 0,5 0 70,0 6 1,-1 4-49,-4 0 1,0 5-4,0-5 1,5 5 122,0-4-205,0 5 0,-5-4 155,0 3 16,0 4-72,0-6-218,0 7 184,0 0-92,7 0 0,-6 2 0,4 3 0,3 3 0,-6 8 0,3 4 0,1-2 0,-1 6 0,2-1 0,-2 2 0,-4 1 0,4-7 0,2 3 0,-2-3 0,0-2 0,-5 2 0,0-7 0,0-3 0,5-4 0,-1 5 0,1-7 0,-5 10 0,0-11 0,2 5 0,3-7 0,-4 0 0,6 0 0,-2-2-31,0-3 0,5-3 39,-5-7 0,4 0 15,-4 1 0,7-3-23,-3-2 0,0 1 0,0-7 0,0 7 0,0-1 0,4-2 0,-3 1 0,-2 0 0,2 6 0,-2-1 0,2 0 0,2 1 0,-7-1 0,6 0 0,-5 0 0,4 1 0,2-1 0,-7 0 0,6 1 0,-3-1 0,0 0 0,5 1 0,-11 5 0,5 3 0,-6 6 0,4 0 0,-3 0 0,4 2 0,-6 2 0,5 5 0,0 5 0,0 3 0,-5 2 0,5 4 0,0 6 0,0 2 0,-5 4 0,5 2 0,-1 7 0,1-1 0,-5-4 0,0 4 0,0-4 0,5 2 0,0-2 0,0 2 0,-5-7 0,0 0 0,0-4 0,0-1 0,0 0 0,0-1 0,0-3 0,5-4 0,0-6 0,0-1 0,-5 1 0,0-5-666,0 0-1258,0-7-1515,0 3 1967,0-6 0,0-6-767,0-4 0,0-5-2159,0-4 4398,0 2 0,6-10 0,2 4 0</inkml:trace>
  <inkml:trace contextRef="#ctx0" brushRef="#br0" timeOffset="3274">2338 926 7520,'-8'7'1427,"1"-7"-985,7 0 0,0-2 57,0-8 0,0 5-95,0-4 0,2-1 448,3-5 0,-3 0 217,2 1 1,3-1-261,-2 0 0,5-4 306,-5-1 0,4-1-369,-4 1 1,5-1 211,-5-3 1,5-4-396,-5 3 1,4-2 94,-4-3 1,7 1-244,-2-1 0,-2-1-52,2-3 0,-2 1-55,2-6 0,1 6-111,-6-1 0,5-2-13,-5 2 0,4 1 13,-4 9 1,5-2-118,-5 6 0,1 0-80,-1 6 0,-3-1 0,5 0 0,-1 1-7,-4 5-133,4 3 1,-4 6-419,3 0 365,-4 0 0,8 2 135,-5 2 0,0 6 89,6 10 0,-2 3 169,2 6 0,3 1-88,-4-1 1,4 7 135,2 3 0,-5-1-167,0 1 1,0-2-82,4 3 0,1 0 0,0-5 0,-2-1 0,-3-5 0,3 1 0,-4-1 0,3-4 0,-2-1 0,3-1 0,-4 2 0,-2 1 0,-2-7 0,1 1 0,-1-5 0,5-1-195,-5 1 0,0-5-224,-5 0-1617,0-7-23,0 3-483,0-6 681,0 0 526,0-6 0,-2 3 346,-3-7 0,2 0-433,-7-5 0,5 1-263,-4-1 1,4 0 327,-5 1 1357,0-1 0,-5 0 0,1 0 0</inkml:trace>
  <inkml:trace contextRef="#ctx0" brushRef="#br0" timeOffset="3541">2456 618 12772,'16'0'1930,"4"0"0,-2 0-1237,6 0 0,-6-5 136,2 0 0,1-5-411,-2 5 1,1-2-191,-5 3 0,-1 2-471,1-3-194,0 3 0,0 1-534,-1-4 1,-4 3 355,0-3 0,-5 4-582,5 1 0,-6 0 83,6 0 0,-6-2 1114,0-3 0,5 4 0,-1-6 0</inkml:trace>
  <inkml:trace contextRef="#ctx0" brushRef="#br0" timeOffset="4618">3102 956 7917,'-8'-7'2917,"2"-1"-2363,6-7 0,0 1-31,0-1 1,5-2 352,0-2 1,1 3-34,-1-4 1,-2-3-371,7-1 1,-2-4 29,2-2 1,1 1-69,-6 0 1,5 4 143,-5 1 0,6 1-147,-1-2 0,-3-1 56,-2 7 0,1-6-165,-1 5 1,2-4 46,-2 4 1,-2-6-208,7 2 0,-7-2 48,2 1 1,1-3-99,-1 4 0,5 1 55,-5-2 0,1 7 0,-1-1 1,-3 3-26,3 1 0,1 0-124,-1 0 1,0 6 181,-5-1-285,0 7 205,7-10-277,-6 11 27,6-5 179,-7 7-143,0 0 1,2 7 90,2 3 1,-2 4 84,3 6 1,3-2 123,2 6 1,-2 1 103,2 4 1,-5 1-50,5-1 1,-5 2-103,4 3 1,-1-2-52,2 2 1,3-3 4,-3-2 0,-2 1 17,2-1 0,-5-4 6,5-1 1,-5-1-51,5 1 0,-6-1-70,6-3 0,-2-2-17,2 6 0,2-6 0,-8 2 0,6-4 0,-5-1 0,2 0 0,-2-1 0,-4 1 0,6-5 0,-7 0 0,1-7 0,4 2 0,-3-4 0,4-1 0,-6 0 0,0-1 0,0-4 0,5-3 0,0-7 0,0-1 0,-5-4 0,5 0 0,0-9 0,2 3 0,-3-8 0,0 3 0,5 1 0,-4-4 0,5 0 0,-7-7 0,2 2 0,2 1 0,-2-1 0,5 5 0,-6-6 0,3 6 0,-2-5 0,-3 8 0,2 1 0,0 1 0,1 5 0,-4 2 0,4 3 0,-3 7 0,-2 2 0,1 7 0,4-2 0,-3 2-1428,3-2-1767,-4 3 1,-1 4 537,0 13 1,0 1 2656,0 9 0,7 6 0,1 6 0</inkml:trace>
  <inkml:trace contextRef="#ctx0" brushRef="#br0" timeOffset="5367">3940 882 8224,'-8'7'2294,"2"-6"-1522,6 6-291,0-7 0,0-2 969,0-3 0,0-3-177,0-7 1,1 1 268,4-1 0,-2-1-586,7-4 1,0 2 220,5-6 0,-6-1-440,1-4 1,0-1 207,5 1 1,-1 0-819,1-1 1,0-4-128,0 0 0,-2-1 0,-4 6 0,4-2 0,-3-3 0,3 1 0,2-6 0,-2 6 0,-3-1 0,1 3 0,-6 1 0,5 6 0,-5-1 0,5 7 0,-5-1 0,0 2 0,-4 4 0,4 3 0,-3 4 0,4 6 0,-4 0 0,3 0 0,-4 0 0,11 6 0,-7 4 0,6 5 0,-1 5 0,1 4 0,-1 10 0,3 4 0,-3 6 0,-2 0 0,2 0 0,-2 0 0,2 0 0,1-4 0,-6-1 0,5-2 0,-5 3 0,5-4 0,-5-7 0,5 0 0,-6 1 0,3-3 0,-2-2 0,-3 1 0,2-6 0,3-1 0,-2-4 0,0-5 0,-5 0 0,1-5-2335,4 4 772,-3-5-450,4 2 1020,-6-6 1,0-2-571,0-2 1,0-5 448,0-5 1,0 2-450,0-2 1,-4 2-121,-1-7 0,-2 2 730,2 3 0,-1-1 953,-4 0 0,-10-6 0,4-2 0</inkml:trace>
  <inkml:trace contextRef="#ctx0" brushRef="#br0" timeOffset="5601">4102 662 7679,'-8'1'1041,"3"4"1472,3-3-1572,2 4 1,7-6 347,3 0 1,4-5 461,6 1 0,1-3-517,4 2 0,1 2-48,-7-7 1,6 7-631,-6-2 1,6-2-19,-5 2 0,-1 1-286,-4 4 0,0-2-204,-1-3 1,-4 3-422,0-3-1061,0 4-2854,4-6 2225,1 6 1,-5-8-2711,0 5 3507,-7 2 1266,10-11 0,-11 11 0,4-4 0</inkml:trace>
  <inkml:trace contextRef="#ctx0" brushRef="#br0" timeOffset="6284">5146 147 11006,'0'7'3290,"0"-7"-2528,-7 0 0,-1-7 33,-7 7 0,5 2 310,1 3 1,-1-2-320,-5 7 0,0-2 230,1 2 1,-3 3-353,-2-3 0,2-2 201,-2 2 1,1-1-72,-2 6 0,4 0-395,-4-1 0,4 1-399,1 0 0,-4 0 0,-1-1 0,1 1 0,4 0 0,3 1 0,-2 4 0,7-2 0,-8 6 0,6-4 0,-1 4 0,-3-1 0,3 2 0,3 1 0,3-7 0,2 7 0,2-1 0,0-2 0,0 1 0,0-4 0,0 4 0,2-6 0,2 2 0,5 1 0,5-1 0,1-1 0,0-4 0,-1 0 0,1-1 0,5-4 0,-1 0 0,6-5 0,-6 5 0,8-7 0,-3 2 0,2-3 0,-1-2 0,2-2 0,-2-3 0,3-3 0,1-7 0,1 0 0,-1 1 0,-5 4 0,1 0 0,-6 2 0,6-2 0,-5-1 0,4 6 0,-6 0 0,2 5 0,-4-2 0,-1-3 0,-1 4 0,1-4 0,0 3-929,-1 2-2648,-5 0 3577,4 0 0,-18 0 0,3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3:44.350"/>
    </inkml:context>
    <inkml:brush xml:id="br0">
      <inkml:brushProperty name="width" value="0.08571" units="cm"/>
      <inkml:brushProperty name="height" value="0.08571" units="cm"/>
    </inkml:brush>
  </inkml:definitions>
  <inkml:trace contextRef="#ctx0" brushRef="#br0">412 230 7771,'-10'-2'947,"0"-3"-865,7 3 301,-4-4 8,7 6-37,0-7 38,0 6 100,0-6 29,0 7 9309,0 0-8419,7 0 1,-4 0-923,7 0 1,0 5-110,5 0 1,1 6 102,4-1 1,-4 3-63,3 2 1,3 1-81,-3 4 0,7-2-115,-1 6 1,-2-4-227,1 4 0,1-4 0,4 5 0,-4-3 0,-1 3 0,1 1 0,4-6 0,-1 4 0,-4-4 0,4 4 0,-3-4 0,1 1 0,-2-1 0,2-4 0,-6 4 0,0-4 0,-6-1 0,1-1 0,0 1 0,-1-2 0,1-3 0,-5 1 0,0-6 0,-7 7 0,5-11 0,-3 4 0,-3-3 0,4-2 0,-6 0 0,0 0 0,-6 0 0,-3 0 0,-5 0 0,2-5-62,-2 0 0,2-6 56,-7 1 0,-3-3 38,3-2 0,-6 0-5,6 1 0,-7-1-22,1 0 1,2 1-3,-1-1 1,1-5-4,-2 1 0,-1-1 0,7 5 0,-3-1 0,3-4 0,1 4 0,-7-4 0,7-1 0,-1 2 0,1-1 0,-2 5 0,4 1 0,-4-1 0,4 0 0,1 1 0,0-1 0,1 0 0,-1 0 0,0 1 0,1-1 0,-1 0 0,0 1 0,1-1 0,-1 0 0,5 2 0,0 3 0,7 4 0,-4 6 0,7 0 0,0 0 0,7 0 0,1 5 0,7 0 0,1 6 0,4-1 0,-2 5 0,6 4 0,-1-2 0,2 2 0,2 2 0,-2-1 0,-2 1 0,1-1 0,-1-4 0,2 4 0,1-2 0,-7 1 0,6-2 0,-6 2 0,6-2 0,-5-3 0,4 1 0,-4 0 0,1-1 0,-2 1 0,-2-2 0,2-3 0,-2 3 0,-3-3 0,3 1 0,2-1 0,-2 1 0,2-6 0,-2 5 0,-3-5 0,1 5 0,0-5 0,-5 5 0,-1-6 0,-4 1 0,5-5 0,-5 5 0,5 0 0,-7 0 0,4-5 0,-1 7 0,-4-6 0,4 6 0,-6-7 0,0 0 0,-6 0 0,-2-2 0,-7-3 0,5 2 0,0-7 0,-4 5 0,-6-5 0,-5 1 0,6-6 0,-6 0 0,6 1 0,-7-1 0,1 0 0,-3 0 0,-1 1 0,0-6 0,-1 1 0,1-1 0,-1 5 0,6 1 0,-1-1 0,6 0 0,-6 0 0,2 1 0,-1-1 0,1 0 0,3 1 0,4 1 0,-3 3 0,2-3 0,2 3 0,1 2 0,-1-2 0,0 0 0,1-5 0,1 6 0,3-1 0,-2 5 0,7-5 0,-6 7 0,9-5 0,-2 3 0,-5 3 0,8-4 0,-6 6 0,7 0 0,0 0 0,7 0 0,1 6 0,7 4 0,6 5 0,3 4 0,7 3 0,-1 2 0,7 2 0,-7-6 0,-3 6 0,-2-2 0,-2-1 0,1 2 0,2-7 0,-6 1 0,1-2 0,-1-3 0,-4 1 0,4 0 0,-4-1 0,-1 1 0,0-5 0,-1 0 0,1-5 0,0 4 0,-2-4 0,-3 5 0,3-7 0,-5 4 0,0-7 0,5 0 0,-11 0 0,4 0 0,-6 0 0,-1 0 0,-4 0 0,-4 0 0,-10-2 0,-1-3 0,-1-3 0,1-6 0,-1-1 0,-3 0 0,-4 0 0,3 1 0,-2-1 0,-3 0 0,1-4 0,-1-1 0,1-4 0,0 4 0,-1-1 0,1 1 0,-1 4 0,1-4 0,0-1 0,-1 1 0,6 1 0,-1 4 0,1-4 0,-6-1 0,3-1 0,2 1 0,-1 4 0,6-4 0,-4 4 0,4 1 0,1 0 0,4 1 0,0 4 0,1 0 0,-1 0 0,0-4 0,1 4 0,-1 0 0,5 5 0,0-5 0,0 1 0,-3-1 0,4 0 0,0 7 0,4-2 0,4 2 0,-4-2 0,3 3 0,2-5 0,0 7 0,0 0 0,7 0 0,3 0 0,3 5 0,1 0 0,3 7 0,2-3 0,-1 5 0,7 0 0,4 3 0,6 2 0,5-1 0,0 7 0,2-6 0,2 6 0,0-6 0,0 6 0,-5-6 0,1 6 0,-8-5 0,3 4 0,-4-6 0,-2 2 0,5 1 0,1-2 0,-1 6 0,-5-5 0,1 4 0,-1-4 0,1 4 0,-1-4 0,0-1 0,1-4 0,-6 0 0,1-1 0,-6 1 0,6 0 0,-6 0 0,6-1 0,-7-1 0,2-3 0,-4 2 0,-1-8 0,-6 6 0,1-5 0,-5 5 0,5-5 0,-7 0 0,5 0 0,-3 0 0,-3-1 0,4-4 0,-6 0 0,0 0 0,-6 0 0,3-1 0,-7-4 0,-2 2 0,-7-7 0,1 5 0,-7-5 0,1 0 0,-6-4 0,1-6 0,0 0 0,-6-1 0,1 2 0,-5 1 0,4-7 0,-4 1 0,5-6 0,-5 2 0,4 4 0,0-4 0,0 4 0,3-4 0,-8-1 0,6 1 0,-5 3 0,6-2 0,-1 2 0,3 2 0,1-1 0,1 4 0,0-4 0,1 6 0,3-2 0,-1-1 0,7 1 0,-6 1 0,6 4 0,-1 2 0,5 3 0,1-1 0,-1 6 0,5-5-1539,0 5-1306,7 0 286,-3-1 523,6 4 0,1 2 460,4 10 1,3-2 1575,7 2 0,6 6 0,2 7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3:47.543"/>
    </inkml:context>
    <inkml:brush xml:id="br0">
      <inkml:brushProperty name="width" value="0.08571" units="cm"/>
      <inkml:brushProperty name="height" value="0.08571" units="cm"/>
    </inkml:brush>
  </inkml:definitions>
  <inkml:trace contextRef="#ctx0" brushRef="#br0">0 912 17457,'15'-7'3227,"-5"1"-1998,0-4 0,-2-3 566,2 3 0,3 2-1026,-3-2 0,3 0-569,1-4 1,-4-1-201,0 0 0,0 1 0,4-1 0,1 0 0,0 1 0,0-1 0,-1 0 0,3-4 0,2-1 0,2-5 0,4 6 0,3-7 0,-4 1 0,7-1 0,-1 2 0,4-3 0,-5 8 0,-4-7 0,4 1 0,-4 2 0,-1-1 0,2 6 0,-6-2 0,1 4 0,-1 1 0,-4 1 0,4-1 0,-4 0 0,-1 0 0,-1 1 0,1 6 0,-7-1 0,-3 5 0,3 2 0,-4-5 0,5 7 0,-5-6 0,9 4 0,-5-11 0,2 11 0,0-2 0,-6-3 0,6 2 0,-6 0 0,9 5 0,-12-6 0,12 4 0,-11-4 0,4 6 0,-6 0 0,2 0 0,3 0 0,-3 0 0,4 0 0,-6 0 0,0 0 0,-5 1 0,0 4 0,-6-2 0,1 7 0,-3 0 0,-2 5 0,6-1 0,-1 1 0,0 1 0,-5 4 0,1-2 0,-1 6 0,0-4 0,0 5 0,-4-1 0,-1 5 0,1-4 0,4-1 0,-5 1 0,1 4 0,-6-1 0,6-3 0,-6 2 0,6-2 0,-6 1 0,5-2 0,-4 3 0,4-8 0,1 1 0,4-5 0,-5 1 0,1 3 0,-1-2 0,6 2 0,-1-2 0,0-3 0,0-4 0,1 0 0,4-2 0,0 2 0,5 1 0,-5-6 0,6 5 0,-6-5 0,7 0 0,-4-5 0,7 0 0,0 0 0,5-2 0,0-3 0,6-3 0,-1-6 0,3-1 0,2 0 0,-4 0 0,4 1 0,-4-6 0,9 1 0,-4-8 0,-1 3 0,6-4 0,4-1 0,1-1 0,-2 1 0,4-2 0,-3-3 0,2 3 0,3-4 0,-1 4 0,1 2 0,-6-1 0,1 1 0,-6 0 0,6-1 0,-6 6 0,6-1 0,-7 6 0,1-6 0,3 7 0,-3-1 0,1 2 0,-6 3 0,1-1 0,0 0 0,0 0 0,-1 1 0,1 1 0,0 3 0,-6-2 0,1 8 0,0-8 0,3 9 0,-3-7 0,-2 7 0,-3-2 0,-3 3 0,4-4 0,-6 4 0,0-4 0,0 6 0,0 0 0,-6 6 0,-1-3 0,-3 7 0,-3-5 0,3 5 0,-8 0 0,-1 4 0,-2 1 0,1 0 0,2 4 0,-6 1 0,4 1 0,-5-1 0,6-4 0,-6 4 0,6 1 0,-6-1 0,6 6 0,-6-2 0,6-1 0,-6 2 0,5-6 0,-4 6 0,-1-1 0,-4 6 0,1-3 0,4-2 0,-4 3 0,4-4 0,-4 2 0,-2-1 0,6 1 0,-1-7 0,6 6 0,-6-5 0,7 4 0,-1-4 0,2-1 0,3-4 0,-4 0 0,3-1 0,-3-1 0,8-3 0,2 3 0,-2-3 0,2-2 0,-2 2 0,2-5 0,3 5 0,4-7 0,-6 4 0,7-7 0,0 0 0,7 0 0,-4-7 0,7-3 0,-1-3 0,6-2 0,6-6 0,4-3 0,3-4 0,1-1 0,5-6 0,1 1 0,5-5 0,0 4 0,1-4 0,-2 5 0,2-5 0,-7 4 0,2 1 0,-2 5 0,-5-1 0,1 1 0,-1 0 0,-4-1 0,-2 1 0,1-1 0,-1 6 0,2-1 0,-3 7 0,-2-1 0,-4 2 0,4 3 0,-9 4 0,-1 0 0,-5 5 0,5-5 0,-7 7 0,5-5 0,-3 3 0,-3 3 0,4-4 0,-6 6 0,0 0 0,-6 5 0,-4 0 0,2 6 0,-2-1 0,0 3 0,-4 2 0,-6-1 0,0 1 0,-4 6 0,4 4 0,-4-2 0,4 1 0,-6 1 0,2 4 0,-3 1 0,3-1 0,-4 0 0,4 1 0,-4-6 0,-2 1 0,1-1 0,0 6 0,-1-1 0,1 0 0,-1 1 0,1-1 0,1 1 0,4-1 0,-4-4 0,4-1 0,1 1 0,-2 4 0,6-6 0,-6-4 0,7 3 0,-1-3 0,2 2 0,2-1 0,1-4 0,1 6 0,3-8 0,-2-4 0,8 0 0,-8-7 0,11 10 0,-6-11 0,7 4 0,0-6 0,0 0 0,0-6 0,0 3 0,0-7 0,5 5 0,0-5 0,1 5 0,-1-5 0,-3 1 0,11-6 0,-3 0 0,-2 1 0,2-1 0,-1 0 0,6 0 0,2-6 0,2-3 0,4-4 0,6-1 0,6-1 0,-1 1 0,5-6 0,-5 1 0,7-5 0,-2 5 0,-3-6 0,-1 6 0,1-5 0,-2 5 0,-1-1 0,-9 6 0,2 1 0,-6 4 0,-1 2 0,-4 8 0,-5-1 0,0 0 0,-7 7 0,5-3 0,-3 6 0,-3 0 0,4 5 0,-6 0 0,0 0 0,-6 6 0,4-4 0,-6 10 0,3-8 0,3 3 0,-3-2 0,-3-3 0,7 4 0,-6 1 0,7-6 0,-6 6 0,4-7 0,-5 0 0,7 0-2458,0 0 0,-6-7 1,-2-1-1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4:05.784"/>
    </inkml:context>
    <inkml:brush xml:id="br0">
      <inkml:brushProperty name="width" value="0.08571" units="cm"/>
      <inkml:brushProperty name="height" value="0.08571" units="cm"/>
    </inkml:brush>
  </inkml:definitions>
  <inkml:trace contextRef="#ctx0" brushRef="#br0">0 1000 19367,'2'-9'1535,"3"-1"0,-2 2-991,7-2 1,-5-3 349,4 3 1,1-3-374,5-2 0,-5 0-44,-1 1 0,1-6 176,5 1 0,-2-1-599,-3 5-54,3-6 0,-5 5 0,7-4 0,-1 4 0,-4-4 0,0 1 0,0-3 0,5 3 0,-2 2 0,-4-2 0,4 1 0,-3-2 0,3 4 0,2-4 0,0-1 0,-1 1 0,-4 1 0,0 4 0,-2 0 0,2 1 0,1 4 0,-6 0 0,7 2 0,-2-2 0,-2-3 0,2 3 0,-6-1 0,6 1 0,-5-1 0,5 6 0,-2-7 0,2 3 0,1 0 0,-6 0 0,5 4 0,-5-5 0,5 5 0,-5-5 0,1 2 0,-1-2 0,-2-1 0,7 6 0,-7-2 0,2 2 0,-1 4 0,0-4 0,-2-3 0,6 6 0,-3-3 0,-3-3 0,4 6 0,-6-4 0,5 4 0,0-3 0,0 4 0,-5-6 0,0 7 0,0 0 0,7 0 0,-6 0 0,6 0 0,-7 0 0,0 0 0,6 0 0,-2 2 0,5 3 0,-4 1 0,5 4 0,-5 8 0,5-3 0,-5 3 0,4-4 0,-4 6 0,5 0 0,-5 6 0,5-2 0,-2-1 0,2 2 0,1-1 0,-6 5 0,5-4 0,-5-1 0,6 1 0,-1 4 0,-2-6 0,2-3 0,-5 1 0,5-1 0,-5-1 0,4-4 0,-4 0 0,5-1 0,-7 1 0,10 0 0,-11-1 0,10-4 0,-8 0 0,3-7 0,-2 2 0,-4 3 0,8-4 0,-4 5 0,-4-5 0,12 9 0,-9-7 0,5 4 0,-5 3 0,0-3 0,3-2 0,-2 2 0,0 0 0,1 4 0,-4 1 0,11 0 0,-11 0 0,6-2 0,-3-4 0,-4 4 0,6-9 0,-7 6 0,0-7 0,6 10 0,-4-12 0,5 6 0,-6-5 0,4 3 0,-3-4 0,4 6 0,-6-7 0,2 0 0,3 0 0,-4 0 0,13-7 0,-11-1 0,7-7 0,-5-1 0,4-4 0,-4 4 0,5-4 0,-5-1 0,5 2 0,0-7 0,4 1 0,-4-1 0,0 1 0,0-2 0,4 2 0,-4-1 0,0 1 0,0-1 0,4 7 0,1-6 0,0 6 0,-5-6 0,-1 6 0,1-6 0,5 5 0,0 1 0,-1 4 0,-1 0 0,-3 1 0,3-4 0,-3 3 0,-2-3 0,2 8 0,-2-3 0,2-1 0,-2 4 0,-3 0 0,-3 5 0,3-5 0,3 7 0,-5-8 0,7 6 0,-7-2 0,2 2 0,-2 4 0,2-4 0,-3-3 0,4 6 0,-1-6 0,0 3 0,0 3 0,-5-4 0,2 6 0,3 0 0,-4 0 0,6 0 0,-6 0 0,4 0 0,-3 0 0,6 1 0,-3 4 0,1-2 0,4 7 0,2 0 0,-7 5 0,4-1 0,-4 1 0,5 0 0,-5 0 0,5-1 0,-5 1 0,4 5 0,-4-1 0,5 2 0,-5-1 0,5-4 0,-5 4 0,5-2 0,-6 1 0,6-2 0,-5 2 0,5 3 0,-5-3 0,6 2 0,-1-1 0,-2-4 0,2 4 0,-5-2 0,5 2 0,-5-4 0,4 4 0,-4-4 0,5-1 0,-7-1 0,9 1 0,-7 0 0,1-6 0,-1 1 0,-3-5 0,3 5 0,-2-5 0,2 5 0,-3-7 0,6 8 0,-3-6 0,-4 0 0,6 2 0,-7-6 0,6 6 0,-4-7 0,4 0 0,-6 0 0,0 0 0,7 0 0,-5 0 0,6-2 0,-3-3 0,-2-1 0,7-4 0,-7-3 0,2 3 0,1-8 0,-1-1 0,5-1 0,-5 5 0,5-1 0,-5-4 0,5 2 0,-6-6 0,8 4 0,-2-4 0,1 4 0,-1-4 0,3 6 0,-3-2 0,1-1 0,-1 1 0,3 1 0,-3 4 0,-2 0 0,2 1 0,-2-1 0,2 0 0,1 0 0,-6 1 0,7-1 0,-3 0 0,0 2 0,0 3 0,0-3 0,0 4 0,4-3 0,-3 2 0,-3-3 0,6 5 0,-5-7 0,7 1 0,-1-1 0,-4 5 0,0 0 0,-7 6 0,2-6 0,3 7 0,-4-9 0,5 7 0,-5-1 0,0 1 0,-2 3 0,5-4 0,-6 6 0,7-5 0,-3 0 0,-3 0 0,5 5 0,-7 0 0,6 0 0,-3 0 0,7 0 0,-7 0 0,10 6 0,-6 3 0,3 5 0,1-4 0,-6 0 0,5 1 0,-5 9 0,5-4 0,-5 4 0,4-2 0,-4 1 0,5-2 0,-5 2 0,5 3 0,-5-3 0,6 6 0,-1-6 0,-2 2 0,2-1 0,-5-2 0,5 7 0,-2-3 0,1 3 0,3 1 0,-7-6 0,6 4 0,-1-4 0,-2 4 0,2-4 0,-5-1 0,5-4 0,-7 0 0,2 0 0,1-1 0,-1 1 0,2-2 0,-2-3 0,-4 3 0,8-5 0,-5 7 0,-2-5 0,3-1 0,-2-5 0,2 0 0,-3 5 0,4-8 0,-6 12 0,7-11 0,-6 5 0,6-7 0,-7 0 0,0 0 0,7-7 0,-6 4 0,4-7 0,3 0 0,-6-5 0,3 1 0,1-3 0,-1-2 0,5 2 0,-5-2 0,6 1 0,-1-2 0,-2 2 0,2-6 0,-5 6 0,5-2 0,-2-1 0,2 1 0,3-1 0,-3 2 0,1 1 0,-1-7 0,3 7 0,-3-1 0,1 1 0,-1-2 0,3 4 0,-3-4 0,3 4 0,2 1 0,-6 0 0,1 1 0,-2-1 0,2 0 0,3 1 0,-3-1 0,-2 2 0,2 3 0,-5-3 0,5 3 0,-5 2 0,4-2 0,1 0 0,5-4 0,0-1 0,-1 0 0,-4 2 0,0 3 0,-5-1 0,5 6 0,-6-1 0,6 1 0,-6 1 0,0-5 0,5 5 0,-6-4 0,7 3 0,-7 4 0,5-11 0,-3 7 0,-3 0 0,11-1 0,-12 4 0,8-4 0,-5 6 0,-2-2 0,3-3 0,-3 4 0,4-6 0,-4 7 0,4 0 0,1 0 0,-6 0 0,12 0 0,-9 2 0,6 3 0,-6-2 0,6 7 0,-5-1 0,5 6 0,-5-5 0,5 0 0,-5 1 0,4 9 0,-4-2 0,5 6 0,-5-6 0,5 2 0,-5 1 0,4-1 0,-4 6 0,5-2 0,-5-1 0,5 2 0,-5-7 0,5 1 0,-6 2 0,6-1 0,-5 4 0,5-4 0,-5 1 0,5-1 0,-2-2 0,2 6 0,1-4 0,-6 4 0,5-6 0,-5 2 0,4-4 0,-4-1 0,5 0 0,-5-1 0,0 1 0,1 0 0,-4 0 0,11-7 0,-11 5 0,4-12 0,-6 6 0,0-7 0,0 0 0,7 0 0,-5 0 0,4 0 0,-4-5 0,3 0 0,-4-6 0,6 3 0,-7-7 0,1 0 0,4 0 0,-3 1 0,3-1 0,1 0 0,-1 1 0,0-6 0,-5 0 0,5-1 0,0 2 0,5 1 0,-5-7 0,4 7 0,-4-1 0,5-3 0,-5 3 0,6-2 0,-1 1 0,-2 4 0,2-4 0,-5 4 0,5 1 0,-2 0 0,2 1 0,3-1 0,-7 0 0,4 0 0,-2 6 0,-3-1 0,-1 5 0,5-5 0,-4 5 0,5-5 0,-7 6 0,2-6 0,2 5 0,-2-5 0,1 5 0,-1-5 0,-3 7 0,11-10 0,-5 5 0,2-5 0,0 3 0,-7 2 0,2 3 0,1 2 0,-1-7 0,2 5 0,-2-5 0,-4 7 0,12-10 0,-9 6 0,5-2 0,-5-5 0,4 11 0,-3-7 0,-4 7 0,8-8 0,-5 6 0,-2-2 0,3 2 0,-3 4 0,4-6 0,-4 1 0,6 4 0,-3-3 0,-4 3 0,6 2 0,-7 0 0,7-6 0,-6 4 0,6-4 0,-6 6 0,4 0 0,-3 0 0,6 0 0,-3 0 0,-3 0 0,11 0 0,-10 6 0,7 4 0,-5-2 0,4 2 0,-4-2 0,5 2 0,-5 8 0,5-3 0,-2 3 0,2-4 0,3 1 0,-3 0 0,-2-1 0,2 1 0,-2 5 0,2-1 0,3 6 0,-4-6 0,0 3 0,0-3 0,1-1 0,5 7 0,-2-7 0,-3 1 0,3 3 0,-3-3 0,3 2 0,1-1 0,-4-4 0,0 4 0,0-4 0,4-1 0,0 0 0,-5-1 0,4 1 0,-3 0 0,3 1 0,2 4 0,-5-7 0,0 6 0,-1-10 0,6 5 0,-5-2 0,0 2 0,-1 1 0,1-2 0,0-3 0,-7 3 0,10-5 0,-11 0 0,5-1-1669,-7-7 0,-7 0 1669,-3 0 0,-3 0 0,-2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4:28.234"/>
    </inkml:context>
    <inkml:brush xml:id="br0">
      <inkml:brushProperty name="width" value="0.08571" units="cm"/>
      <inkml:brushProperty name="height" value="0.08571" units="cm"/>
    </inkml:brush>
  </inkml:definitions>
  <inkml:trace contextRef="#ctx0" brushRef="#br0">0 398 14876,'8'0'2207,"-1"1"-1712,-7 4 1,5-1 282,0 5 5,0-5-556,1 9 1,-4-10 25,3 7 0,-2-5-89,2 5 1,-3-6 233,2 6-135,5-7 0,-6 9-25,7-7 1,-7 6-1,2-1 1,1-2 24,-1 2 1,2-5 354,-2 5-426,-4 0 0,11 4 25,-7 1 1,1-5-77,-1 0 1,-3-6-123,3 6 1,-2-5 208,2 5 1,-4 0-137,4 4 0,2-4-334,-2 0 185,6 0 1,-8 5-79,7-1 77,-6-6-52,9 5 90,-12-4 0,11 0-34,-7 1 22,-1-7 1,1 6 28,0-4 0,0-4 1,-5 7 34,0-3-14,7-3 0,-6 6 49,4-3-25,-3-3 1,-1 4 4,4-6 0,-3 2 57,3 3-42,-3-4-43,-2 6 0,1-6 23,4 4-3,-3-3-11,4 4 40,-6-6-1,0 0 44,7 0 169,-6 0 119,6 0-249,-7 0 0,2 0 82,2 0-107,-2 0 1,6 0 120,-3 0-136,-3 0 1,6-4 112,-3-1-123,-3 0 1,6 0-2,-3 0 1,-4-2 193,4 3-270,3 2 0,-4-10-23,5 8 0,-5-3 0,1 2 0,3 4 0,-7-13 0,11 11 0,-7-7 0,1 7 0,-1-2 0,-3-3 0,9 5 0,-6-7 0,2 7 0,-3-2 0,-2-3 0,6 4 0,-3-5 0,-3 5 0,4-4 0,-6 3 0,7 4 0,-4-6 0,7 7 0,-7-6 0,5 4 0,-3-3 0,-3 2 0,3-2 0,-4 3 0,6-4 0,-5 6 0,4-7 0,-4 6 0,3-4 0,-4 3 0,6 2 0,-7 0 0,0 0 0,6 0 0,-4 0 0,5 0 0,-3 2 0,1 3 0,2-4 0,-2 4 0,-4 3 0,12 0 0,-6 7 0,3 0 0,1-5 0,-6-1 0,2 1 0,-2 5 0,-2-5 0,7-1 0,-5 0 0,4 0 0,-4 5 0,5-5 0,-7-1 0,2 2 0,2-5 0,-2 5 0,1-7 0,-1 2 0,-3 3 0,11 0 0,-12 1 0,8-1 0,-5-3 0,-2-4 0,5 6 0,-6-7 0,4 0 0,-3 0 0,4 0 0,-4 0 0,3 0 0,-4 0 0,13 0 0,-13 0 0,12 0 0,-9-5 0,5 0 0,-5-1 0,0 1 0,5 3 0,-1-11 0,2 6 0,-1-2 0,-5-4 0,9 4 0,-10 0 0,7-1 0,-7 5 0,2-5 0,3 7 0,-5-9 0,7 7 0,-7-6 0,9 8 0,-7-7 0,1 7 0,-1-2 0,-3-3 0,11 0 0,-7-2 0,4 0 0,3 7 0,-9-9 0,5 7 0,-4-1 0,5 1 0,-7 3 0,10-11 0,-9 12 0,6-4 0,-7-4 0,10 8 0,-10-6 0,7 7 0,-7-6 0,10 4 0,-9-4 0,5 6 0,-5 0 0,4 0 0,-3 0 0,-2 0 0,7 0 0,-5 0 0,4 0 0,-4 5 0,5-1 0,-5 6 0,5-5 0,-7 7 0,8-4 0,-6 6 0,5-4 0,-5 0 0,2-2 0,-2 2 0,-2 3 0,7-3 0,-6-2 0,6 2 0,-5-2 0,5 2 0,-7 3 0,5-7 0,-3 4 0,-1-2 0,5-3 0,-5-3 0,4 9 0,-3-6 0,-4 0 0,8-5 0,-5 0 0,-2 7 0,11-6 0,-5 6 0,2-7 0,0 0 0,-5 0 0,5 0 0,-6 0 0,6 0 0,-5 0 0,5 0 0,-7 0 0,10 0 0,-6-2 0,3-3 0,3 4 0,-10-11 0,7 7 0,-5-1 0,4 1 0,-4 3 0,5-3 0,-5-1 0,5 1 0,-5-7 0,5 3 0,-6 0 0,6 0 0,-5 4 0,5-5 0,-5 0 0,5-4 0,-2 4 0,2 0 0,3 0 0,-7-5 0,4 1 0,1 4 0,-6 0 0,5 5 0,-5-5 0,2 6 0,-2-6 0,-4 6 0,12-9 0,-6 10 0,3-7 0,-4 7 0,-1-5 0,0 3 0,1 3 0,-1-3 0,-3 4 0,6 1 0,-3 0 0,-3 0 0,11 0 0,-10 0 0,7 0 0,-7 1 0,2 4 0,1-1 0,-1 5 0,5 1 0,-5 5 0,2 0 0,-3-1 0,0-1 0,6-3 0,-7 8 0,2-3 0,1 3 0,-1-3 0,5-1 0,-5 1 0,1-2 0,-1-3 0,-3 3 0,3-3 0,1 3 0,-1 1 0,7 1 0,-9 0 0,7-1 0,-7-4 0,2 0 0,3-7 0,-5 9 0,7-7 0,-7 1 0,2-1 0,-1-3 0,0 3 0,-2-4 0,5-1 0,-1 0 0,-3 0 0,7 0 0,-6 0 0,9 0 0,-5 0 0,2-5 0,-1 0 0,-4-6 0,5 1 0,-2 2 0,2-2 0,1 0 0,-6-4 0,7 4 0,-2 0 0,-2 0 0,2-4 0,-6-1 0,6 0 0,-2 1 0,2-1 0,2 5 0,-7 0 0,6 1 0,-1-6 0,-2 0 0,2 0 0,-5 1 0,4-1 0,1 0 0,3 1 0,-3-1 0,3 2 0,-3 3 0,-4-3 0,8 6 0,-5-2 0,-2-4 0,6 11 0,-7-6 0,4 3 0,-2 3 0,-3-3 0,-1 4 0,5 1 0,-5 0 0,9 0 0,-5 6 0,5 2 0,-3 7 0,1 0 0,-6 0 0,5-1 0,-5 1 0,5 0 0,-5-1 0,1 1 0,-1 0 0,-2 1 0,7 4 0,-7-4 0,2 4 0,2-4 0,-2-1 0,4-1 0,-4 1 0,7 0 0,-9-1 0,7 1 0,-5-2 0,5-3 0,-7 3 0,2-3 0,1-2 0,-1 2 0,5-5 0,-5 4 0,5-4 0,-5 5 0,6-7 0,-8 9 0,7-7 0,-7 0 0,10-5 0,-9 0 0,5 0 0,-5 0 0,9 0 0,-5 0 0,5-2 0,-3-3 0,-2 2 0,-3-7 0,3 0 0,2-4 0,0-1 0,-2 0 0,2 0 0,3 1 0,-5-1 0,6 0 0,-4 1 0,0-1 0,-2 0 0,2 1 0,3-1 0,-3 0 0,1 1 0,-1-1 0,3 0 0,-3 0 0,1 1 0,-1-1 0,3 0 0,-3 1 0,3-1 0,2 0 0,-5 5 0,-1 1 0,1 0 0,5 0 0,-5-4 0,0 3 0,-1 2 0,6-2 0,-5 7 0,0-2 0,-1-4 0,6 8 0,0-4 0,-5-2 0,-1 3 0,-4-1 0,5 5 0,0 0 0,5 0 0,-1 0 0,-4 5 0,0-1 0,0 8 0,3-4 0,-3 7 0,1-5 0,-6-1 0,6 1 0,-1 5 0,-2 1 0,2 4 0,-5-4 0,5 4 0,-2-4 0,2-1 0,1-1 0,-6 1 0,5 0 0,-5 0 0,5-1 0,-5 1 0,4-5 0,-4-1 0,5 1 0,-5 5 0,5-5 0,-5 0 0,1-2 0,-1 2 0,-2 1 0,7-6 0,-7 6 0,9-7 0,-7 5 0,1-5 0,-1 1 0,-3-4 0,6 4 0,-3 0 0,-3 0 0,4-5 0,-4 0 0,3 0 0,-4 0 0,11-2 0,-7-3 0,-1 4 0,1-12 0,0 3 0,5-3 0,-5-2 0,1 0 0,-1 1 0,-1-1 0,5 0 0,-4 1 0,5-1 0,-5 0 0,5 1 0,-5-3 0,5-2 0,-6 4 0,6 0 0,-2-4 0,2 4 0,3-3 0,-6 3 0,3 1 0,3-1 0,-10 5 0,7 0 0,-5 2 0,4-2 0,-4 2 0,5 3 0,-7 4 0,9-8 0,-7 4 0,6 4 0,-8-6 0,7 7 0,-5 0 0,5 0 0,-5 0 0,5 0 0,-7 0 0,8 2 0,-6 3 0,5-2 0,-5 7 0,6-5 0,-1 5 0,-3-1 0,-2 6 0,1-5 0,-1 0 0,6 0 0,-4 4 0,3 1 0,1-5 0,-6 0 0,5-1 0,-5 6 0,6-5 0,-1 0 0,-3-1 0,6 4 0,-4-3 0,-2 3 0,6-6 0,-3 3 0,-4 3 0,3-12 0,-6 6 0,2-1 0,6-4 0,-8 5 0,7-7 0,-7 0 0,6 0 0,-4 0 0,-4 0 0,12 0 0,-5-7 0,5-1 0,-3-7 0,2 1 0,-7-1 0,4 0 0,-4 0 0,5 1 0,-5-1 0,2 0 0,-3 1 0,0-6 0,6 0 0,-6 1 0,6 4 0,-5 0 0,5 1 0,-5 4 0,5 0 0,-7 0 0,10-4 0,-7 4 0,4 0 0,-2 7 0,-3-2 0,-3 3 0,11-4 0,-10 4 0,7-3 0,-5 4 0,5 1 0,-5 4 0,4 1 0,-4 7 0,5-2 0,-5-2 0,5 2 0,-2-1 0,2 6 0,1 0 0,-6-1 0,7 1 0,-4 0 0,6 0 0,-4-1 0,0 1 0,-5-5 0,5 0 0,-5-2 0,4 1 0,-4 3 0,5-7 0,-7 6 0,9-7 0,-7 5 0,6-5 0,-3 9 0,2-10 0,0 7 0,-7-7 0,10 4 0,-9-7 0,5 0 0,-5 0 0,4 0 0,-3 0 0,-4 0 0,12 0 0,-9 0 0,5 0 0,-5-7 0,1-3 0,1 2 0,-1-2 0,2-1 0,-2-9 0,-2 4 0,7-4 0,-7-1 0,2 1 0,-2-4 0,2 4 0,-3-4 0,2 4 0,3-4 0,-2 4 0,1-4 0,-1 4 0,-3 0 0,3 6 0,-2-3 0,2-2 0,-3 2 0,3-2 0,1 3 0,-1 1 0,0 0 0,-5 0 0,0 1 0,0-1 0,2 0 0,2 1 0,-2-1 0,5 0 0,-7 1 0,0 4-971,0 0 1,0 5-1499,0-5 1,-5 5-1191,0-4-1212,-7-1 4871,4-5 0,-7-6 0,1-2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4:45.951"/>
    </inkml:context>
    <inkml:brush xml:id="br0">
      <inkml:brushProperty name="width" value="0.08571" units="cm"/>
      <inkml:brushProperty name="height" value="0.08571" units="cm"/>
    </inkml:brush>
  </inkml:definitions>
  <inkml:trace contextRef="#ctx0" brushRef="#br0">442 4925 8928,'0'8'2477,"0"-2"-1683,0-6 6589,0 0-6320,6-6 0,-4 3-516,3-7 1,3 0-15,2-5 1,-2 2-72,2 4 0,-5-5 273,4 5 0,-4-4-41,5-2 1,-2 0-186,2 0 0,3 1-509,-3-1 0,1-5 0,-1 1 0,3-2 0,-3 1 0,3 2 0,2-6 0,-5 6 0,-1-2 0,1-1 0,5 1 0,-2-4 0,-3 4 0,3-1 0,-3 1 0,1 4 0,-1-4 0,3-1 0,-3 2 0,-2-1 0,2 5 0,-5-1 0,4-4 0,-4 4 0,5-4 0,-2 4 0,2 1 0,2-4 0,-8-1 0,6 1 0,-5 4 0,7-2 0,-3-2 0,0 3 0,0-4 0,-4 2 0,5-2 0,-5 4 0,5-4 0,-5 2 0,4-1 0,-5 3 0,1-4 0,1 4 0,-1 1 0,5-5 0,-5 1 0,5-1 0,-6 5 0,3-4 0,-2-1 0,-2 1 0,7 4 0,-5-1 0,5-4 0,-5 4 0,4-4 0,-4-1 0,5 1 0,-5-1 0,5 1 0,-2 4 0,2-4 0,1 4 0,-6 1 0,5-4 0,-5-1 0,5 1 0,-6 4 0,8 0 0,-2 1 0,-2-6 0,2 0 0,-5 1 0,4 4 0,-4 0 0,5 1 0,-5-1 0,5 0 0,-5 1 0,4-1 0,-5 0 0,7 0 0,-6 1 0,2 1 0,-3 3 0,-2-3 0,5 5 0,-6 0 0,4 3 0,-3 1 0,3-1 0,-4 4 0,-1-6 0,0 7 0,0 0 0,7 0 0,-4 2 0,7 3 0,0-4 0,0 13 0,-1-5 0,-1-1 0,2 2 0,3 0 0,-3 5 0,2-1 0,-3 1 0,4 2 0,-3 2 0,2-3 0,-3 4 0,5 1 0,-5-1 0,4 4 0,2-4 0,-2 6 0,-3-1 0,3-4 0,-3-2 0,1 3 0,-1-3 0,3 7 0,-3-1 0,3 3 0,2 1 0,-2-1 0,-3-4 0,3 4 0,-4-3 0,4-3 0,2 3 0,0-5 0,0 4 0,-1-4 0,1 4 0,0-4 0,-1 4 0,1-6 0,0 2 0,-1 3 0,1 1 0,0-1 0,0 2 0,-1-6 0,1 6 0,0-3 0,-1 3 0,-1 3 0,-3-4 0,3-3 0,-3-1 0,2 3 0,-3 1 0,4-2 0,-3-3 0,-2-1 0,2 2 0,-7-9 0,2 4 0,2-4 0,-2 4 0,0-5 0,-5 0 0,0-7 0,0 4 0,0-6 0,0 4-930,0-3-5120,0 4 1880,0 1 198,0-6 2035,0 12 956,0-11 0,0 6-51,0-3-60,0-3 293,-7 4 799,-1-6 0,-7 0 0,1 0 0</inkml:trace>
  <inkml:trace contextRef="#ctx0" brushRef="#br0" timeOffset="952">1485 3558 11694,'5'14'713,"0"1"1,5-5-230,-5 0 0,6 0 131,-1 4 1,-2 1-7,2 0 1,-5 4 304,5 1 0,0-1-198,4-4 0,-4 5 65,0-1 1,0 6-387,4-6 1,1 8-15,0-3 1,-1 4-81,1 1 1,-2 1 23,-3-1 1,3-4 31,-3-1 1,3 1-7,2 4 1,-2-5 2,-3 1 1,3-2-77,-4 1 0,3 2-42,-2-6 0,3 6-112,-3-1 0,-2-2-99,1 1 0,0-1 100,0 1 0,5 4 24,-5-3 1,-1-2 5,2 1 1,-2-4-138,2 4 0,2-4-101,-7 4 0,4-6-47,-4 2 0,5 1-55,-5-1 0,5 6 114,-5-2 0,4-3-72,-4-1 1,7 1 99,-2-1 0,-4-1-31,-1-4 0,2 0-285,-3 0 1,3-2-150,-2-4-379,-3 5 0,4-11-1300,-6 7-932,0-7 1858,0 3 0,0-7-667,0-4 1,0 2 842,0-7 1085,0-7 0,-6 1 0,-3-5 0</inkml:trace>
  <inkml:trace contextRef="#ctx0" brushRef="#br0" timeOffset="3401">1265 3264 9898,'0'-8'1806,"0"-1"-1142,0 5 1,0 0-55,0-6 1,0 6 186,0-6 1,0 5 134,0-5 1,0 0-289,0-4 0,0-1-22,0 0 1,0-1-228,0-4 0,0 2-57,0-6 0,0 1-33,0-2 1,0-2 139,0 2 0,0-1-150,0 2 0,0-4 64,0 3 0,0-1 86,0 2 0,0-7 17,0 6 0,0-6 57,0 7 1,0-3-105,0 3 0,5-4-182,0 4 0,0-4-233,-5-1 0,0-1 0,0 1 0,0-1 0,0 1 0,5-5 0,-1-1 0,1 1 0,-5 5 0,0-6 0,0 1 0,2-2 0,3 2 0,-4-4 0,4-6 0,-3 0 0,-2 0 0,0 0 0,0 0 0,0-2 0,0-3 0,0 3 0,0-3 0,0 8 0,0 2 0,0 5 0,0-5 0,0 6 0,0-1 0,0-2 0,0 2 0,0-1 0,0 6 0,0-5 0,0-1 0,0-1 0,0 2 0,0 3 0,0-3 0,0 3 0,0 1 0,-2 1 0,-3 0 0,4-3 0,-4-2 0,3 3 0,2-3 0,0 3 0,0 1 0,0 6 0,0-1 0,0 1 0,0-5 0,0-1 0,0 1 0,0 4 0,0 1 0,0-1 0,0-4 0,0-1 0,0 1 0,0 5 0,0-1 0,0 1 0,0-6 0,0 6 0,0-1 0,0 2 0,0-1 0,5-2 0,0 6 0,0-1 0,-5 1 0,0 4 0,0-4 0,0 4 0,0 1 0,0 1 0,0-1 0,0 0 0,0 7 0,0 1 0,0 7 0,0 0 0,7 0 0,-6 0 0,6 0 0,-7 0 0,0 0 0,-7 0 0,4 0 0,-7 0 0,0 7 0,-4 3 0,4-2 0,0 2 0,0 0 0,-4 4 0,0 1 0,5 0 0,-4-1 0,3 1 0,-3 1 0,-2 4 0,0-4 0,1 4 0,-3 3 0,-2 1 0,6-1 0,-7 2 0,10-6 0,-9 6 0,6-2 0,-7 1 0,4 4 0,1-4 0,0 4 0,1 2 0,-3-1 0,-2 0 0,2-1 0,-2-3 0,-3 2 0,3-2 0,-6 3 0,6 1 0,-6-1 0,6-4 0,-7 4 0,1-3 0,2 2 0,-1 3 0,-1-1 0,-4 1 0,1-1 0,3 0 0,-2 1 0,2-1 0,2 1 0,-1-1 0,6 0 0,-2 1 0,-1-3 0,1-2 0,1 3 0,4-4 0,-1-3 0,-4-1 0,4 1 0,-4-1 0,4 1 0,1-1 0,-1-2 0,-4 6 0,4-6 0,-4 2 0,4-4 0,1-1 0,1-1 0,-1 1 0,0 0 0,1 0 0,4-2 0,0-4 0,5 3 0,-5-7 0,7 1 0,-2-1 0,-3-3 0,6 4 0,-4-6 0,6 0 0,0 0 0,1-5 0,4 1 0,-1-8 0,5 2 0,-5 2 0,1-2 0,3 1 0,2-6 0,3-1 0,1-4 0,1-3 0,0-6 0,1-1 0,4 1 0,-2-5 0,6-1 0,1-6 0,4 2 0,-1-3 0,-4-2 0,6 0 0,-1 0 0,0-1 0,6 1 0,-3 5 0,3 0 0,-4 1 0,3-1 0,2 2 0,-2 2 0,2 3 0,-2-8 0,-2 8 0,2-3 0,-3 0 0,-2 0 0,-4 1 0,-1 5 0,1-1 0,4 1 0,-6 1 0,-3 3 0,1-1 0,-2 7 0,6-6 0,-5 6 0,-1-1 0,-4 5 0,0-4 0,-1-1 0,1 1 0,0 4 0,-1 2 0,1 3 0,0-3 0,-1 3 0,-4-1 0,0 1 0,-5-2 0,5 8 0,-7-8 0,10 4 0,-10-5 0,7 3 0,-7 4 0,6 1 0,-5 0 0,-2-2 0,3 2 0,-3 4 0,4-12 0,-3 11 0,7-3 0,-7-3 0,6 5 0,-4-7 0,-4 5 0,4-5 0,3 7 0,-4-9 0,5 8 0,-4-6 0,5 5 0,-7-2 0,2 2 0,-2 4 0,2-4 0,-3-3 0,5 6 0,-6-4 0,4 6 0,-3 0 0,4 0 0,-6 0 0,0 0 0,7 6 0,3 4 0,3 3 0,1 2 0,3 4 0,2 1 0,-2 6 0,2-1 0,2-3 0,-1 3 0,4-1 0,-4 6 0,5-6 0,-6 1 0,6-2 0,-6 1 0,7 4 0,-1-4 0,-2-1 0,1 2 0,-4-6 0,4 6 0,-1-6 0,2 6 0,3-5 0,-4 4 0,2-1 0,-1 1 0,1 4 0,-7-3 0,6-2 0,-6 1 0,6 1 0,-5 4 0,4-1 0,-4-4 0,-1 4 0,-4-4 0,5 4 0,-1 2 0,6-1 0,-6 0 0,2 1 0,-1-1 0,-2-1 0,7-4 0,-7 4 0,1-3 0,-3-2 0,-1 1 0,5-4 0,-1 4 0,-4-6 0,-5 2 0,0 1 0,4-1 0,1-1 0,0-4 0,-5 0 0,-1-1 0,-4-1 0,5-3 0,-5 2 0,5-8 0,-7 8 0,4-10 0,-7 4 0,0-6-7604,0 0 5969,-7 0 0,-1-2 184,-7-2 0,-4 0 1451,-1-6 0,-13-6 0,2-7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4:50.878"/>
    </inkml:context>
    <inkml:brush xml:id="br0">
      <inkml:brushProperty name="width" value="0.08571" units="cm"/>
      <inkml:brushProperty name="height" value="0.08571" units="cm"/>
    </inkml:brush>
  </inkml:definitions>
  <inkml:trace contextRef="#ctx0" brushRef="#br0">442 30 9376,'0'-8'2081,"0"1"-1350,0 7 142,-7-7-506,6 6 1,-7-6 113,3 7 0,1 0 217,-5 0-249,-1 0 1,-5 0-104,0 0 1,1 0 67,-1 0 1,0 2 3,1 3 0,-1 1-74,0 4 0,2 3-44,3-3 1,-3 3-39,3 2 1,-3 1 99,-1 4 1,1 1-120,3 3 0,-3 4 94,3-3 0,2 4-104,-2 5 0,2-3-12,-2 4 0,-1-3-108,6 3 1,-5-4 51,5 3 0,-5-3-13,5-2 1,-1 2 23,1 4 0,3-3-30,-3 8 0,4-6-25,1 5 0,0 0-16,0 5 1,0 1 46,0-1 0,0 0 14,0 0 1,0-5 76,0 0 0,6-4-28,4 4 0,-2-5 82,2 5 1,0-1-49,5 1 0,-1-1 18,1-4 0,5-3-161,-1 3 0,2-4-106,-1-6 0,-2 2 0,6-6 0,-4-1 0,5-4 0,-6-5 0,6 0 0,-6-2 0,6 2 0,-1-4 0,6-6 0,-3 0 0,-2 0 0,3 0 0,-4 0 0,2 0 0,-1 0 0,1-5 0,-6 0 0,4-6 0,-4 1 0,1-3 0,-2-2 0,-2 6 0,2-1 0,3 0 0,-3-5 0,1-4 0,-6-1 0,6 0 0,0 6 0,-1-6 0,-4 1 0,0-3 0,-1 3 0,-4-2 0,0-4 0,-2 2 0,2 4 0,1-4 0,-6-7 0,2 4 0,-2-3 0,-4 6 0,4-11 0,-3 6 0,-2-6 0,0-4 0,0-1 0,0 0 0,0-6 0,-5 6 0,0-5 0,-5 2 0,5 7 0,-6 0 0,1 0 0,2 4 0,-2-3 0,0 8 0,-4 1 0,-1 1 0,0-6 0,1 3 0,-1 2 0,0-1 0,0 6 0,-1-1 0,-3 2 0,2 2 0,-2-2 0,2 1 0,3-2 0,-6 4 0,0-4 0,-1 4 0,2 1 0,1 0 0,-7 1 0,6-1 0,-6 0 0,1 2 0,-6 3 0,1-3 0,-1 4 0,3-3 0,2 2 0,-3-1 0,4 6 0,1-5 0,-2 5 0,6-1 0,-6 1 0,6 3 0,-6-3 0,7 4-229,-1 1 0,2 0-789,3 0 1,-6 0-327,0 0 0,1 0-841,4 0 571,0 0 1,1 0-959,-1 0-1270,7 0 3842,-5 6 0,5-4 0,-7 4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03.120"/>
    </inkml:context>
    <inkml:brush xml:id="br0">
      <inkml:brushProperty name="width" value="0.34286" units="cm"/>
      <inkml:brushProperty name="height" value="0.34286" units="cm"/>
      <inkml:brushProperty name="color" value="#5B2D90"/>
    </inkml:brush>
  </inkml:definitions>
  <inkml:trace contextRef="#ctx0" brushRef="#br0">0 1 19094,'23'6'2473,"-2"-4"-1713,-6 11-446,0-5 1,-1 2-71,1 0 0,0-5-53,-1 4 0,-4-4-6,0 5 0,-5-5 211,5 5-179,-7-7 1,10 5 190,-3-3 145,3-3-18,2 4-49,-1 1-70,1-5-3,0 4-80,6-6 27,-5 7-220,12-6-140,-12 6 0,11-6 0,-8 4 0,1-3 0,-6 4 0,8-6 0,-6 0 0,12 0 0,-12 0 0,12 0 0,-12 0 0,12 0 0,-12 7 0,6-5 0,-8 4 0,1-6 0,0 0 0,-1 0 0,1 0 0,0 0 0,-1 0 0,1 0 0,0 0 0,0 0 0,-1 0 0,-6 0 0,5 0 0,-4 0 0,5 0 0,-6 0 0,6 0 0,-6 0 0,0 0 0,5 0 0,-5 0 0,7 0 0,-1 0 0,1 0 0,0 0 0,0-6 0,-1 4 0,1-5 0,0 7 0,-1-6 0,1 4 0,0-4 0,-1-1 0,1 6 0,0-12 0,0 11 0,-7-11 0,5 10 0,-3-7 0,-4 7 0,7-4 0,-5 0 0,2 4 0,0-7 0,-7 7 0,10-3 0,-5-1 0,1 5 0,4-11 0,-5 12 0,0-6 0,5 1 0,-5 4 0,0-5 0,6 7 0,-13-6 0,12 4 0,-11-4-1639,4 6 1,-17 1-1639,-4 4 2457,-3-3 1,4 18 0,-1-4 0</inkml:trace>
  <inkml:trace contextRef="#ctx0" brushRef="#br0" timeOffset="2476">867 324 10972,'0'23'935,"7"-2"-526,-5 0-21,11-4 6,-12 11-26,12-12-212,-11 12 1,6-12 72,-3 4 0,-3-4-135,4 5 1,-4-4-150,3 2 100,-4-3-247,6-1 208,-7 6-61,6-4 1,-2 4 109,5-6-15,-5-1-1,2 1 19,1 0 16,-6-1-3,13 1-4,-13 6 81,12-4-76,-11 10 15,11-10 1,-10 4 24,7-6 13,-7-1 5,4 1-55,-1 0 1,-2 0 5,5-1-4,-5-6-38,9 5-33,-5 2 0,2 1-56,-1 4 77,-5-10-24,9 9-33,-12-9 8,13 12 1,-11-3-7,7 1 11,-7-1 0,5-4-42,-3 0-56,-3-1-12,4 8 27,1-6 44,-6 12 1,7-7-80,-3 3-217,-3-9 62,4 5-334,1-10-27,-5 17-394,4-10-809,-6-3 124,0-1-20,0-11 1750,0 5 0,0-7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06.594"/>
    </inkml:context>
    <inkml:brush xml:id="br0">
      <inkml:brushProperty name="width" value="0.34286" units="cm"/>
      <inkml:brushProperty name="height" value="0.34286" units="cm"/>
      <inkml:brushProperty name="color" value="#5B2D90"/>
    </inkml:brush>
  </inkml:definitions>
  <inkml:trace contextRef="#ctx0" brushRef="#br0">1 0 11916,'21'15'1639,"-5"0"-1149,4-1 1,-4 1-136,-1 0 0,-5 0 68,0-1 0,-1 1 290,6 0-462,0-1 0,-1 11-109,1-1 1,-5 1 191,0-10-112,0-1-110,4 7 0,1 1-149,0 2 1,-6-7-84,1-8-96,-6 1 0,9 5 29,-4 0 1,0-6-63,0 1 1,-4-5-12,5 5 0,-5 0-128,5 4 194,-7 1 84,17 0 152,-11 6-73,13 2 168,-8 0 1,-4-2-4,0-6-52,-7-7-896,10 5 85,-11-12-242,11 6-409,-11-7-1050,11 0 2430,-12 0 0,6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2.034"/>
    </inkml:context>
    <inkml:brush xml:id="br0">
      <inkml:brushProperty name="width" value="0.1" units="cm"/>
      <inkml:brushProperty name="height" value="0.6" units="cm"/>
      <inkml:brushProperty name="color" value="#849398"/>
      <inkml:brushProperty name="inkEffects" value="pencil"/>
    </inkml:brush>
  </inkml:definitions>
  <inkml:trace contextRef="#ctx0" brushRef="#br0">235 0 12044 201366 55941,'-14'7'3868'0'0,"1"1"-3622"0"0,3 7 1 0 0,-3 0-71 0 0,3-1 0 0 0,-3-2 0 0 0,-2 2 0 0 0,0-2-13 0 0,1 7 0 0 0,1-2-174 0 0,3-3 1 0 0,-3 1 31 0 0,3 0 0 0 0,2-5-285 0 0,-2-1-71 0 0,7 1 6 0 0,-10 5 0 0 0,11 0-390 0 0,-3-1 509 0 0,4-6 1 0 0,1 6-645 0 0,0-5 1 0 0,-2 0-613 0 0,-3 0 134 0 0,3 1 1332 0 0,-4 5 0 0 0,-1 6 0 0 0,-1 2 0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2.366"/>
    </inkml:context>
    <inkml:brush xml:id="br0">
      <inkml:brushProperty name="width" value="0.1" units="cm"/>
      <inkml:brushProperty name="height" value="0.6" units="cm"/>
      <inkml:brushProperty name="color" value="#849398"/>
      <inkml:brushProperty name="inkEffects" value="pencil"/>
    </inkml:brush>
  </inkml:definitions>
  <inkml:trace contextRef="#ctx0" brushRef="#br0">118 0 12072 199304 54919,'-8'2'684'0'0,"3"3"1"0"0,1-2-319 0 0,-1 7 1 0 0,4 0-87 0 0,-4 5 1 0 0,-2-1-49 0 0,2 1 1 0 0,-4 5-12 0 0,4-1 0 0 0,-5 1-28 0 0,5-6 0 0 0,-5 6-15 0 0,5 0 1 0 0,-1-1-64 0 0,1-4 0 0 0,3-5-49 0 0,-3 0-328 0 0,4-1 0 0 0,-1 4-385 0 0,-3-3-114 0 0,4 3 1 0 0,-6-9-334 0 0,7 5 1 0 0,0-4-16 0 0,0 5 1109 0 0,0-7 0 0 0,0 10 0 0 0,0-4 0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2.724"/>
    </inkml:context>
    <inkml:brush xml:id="br0">
      <inkml:brushProperty name="width" value="0.1" units="cm"/>
      <inkml:brushProperty name="height" value="0.6" units="cm"/>
      <inkml:brushProperty name="color" value="#849398"/>
      <inkml:brushProperty name="inkEffects" value="pencil"/>
    </inkml:brush>
  </inkml:definitions>
  <inkml:trace contextRef="#ctx0" brushRef="#br0">59 0 12126 191341 53033,'-8'7'1087'0'0,"3"3"0"0"0,4 3-478 0 0,1 1 1 0 0,0 1-158 0 0,0 0 1 0 0,0 1-89 0 0,0 4 0 0 0,-2-2-194 0 0,-3 6 0 0 0,2-4 14 0 0,-7 4 1 0 0,7 1 12 0 0,-2 4 0 0 0,-2 1-108 0 0,2-1 0 0 0,0 0 36 0 0,5 1 0 0 0,0-1-202 0 0,0 1 0 0 0,0-3-339 0 0,0-2 1 0 0,0-4 19 0 0,0-6 0 0 0,0-1-171 0 0,0 1 0 0 0,2-7 48 0 0,3-3 0 0 0,-2-3-345 0 0,7-2 0 0 0,-5 0 286 0 0,5 0 1 0 0,-7-7 577 0 0,2-2 0 0 0,3-5 0 0 0,0 0 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3.042"/>
    </inkml:context>
    <inkml:brush xml:id="br0">
      <inkml:brushProperty name="width" value="0.1" units="cm"/>
      <inkml:brushProperty name="height" value="0.6" units="cm"/>
      <inkml:brushProperty name="color" value="#849398"/>
      <inkml:brushProperty name="inkEffects" value="pencil"/>
    </inkml:brush>
  </inkml:definitions>
  <inkml:trace contextRef="#ctx0" brushRef="#br0">89 1 12156 186311 52072,'-10'5'532'0'0,"0"-1"214"0"0,7 8 577 0 0,-4-4-909 0 0,7 7 1 0 0,0-1-37 0 0,0 1 0 0 0,0-5-109 0 0,0 0 0 0 0,0 4-89 0 0,0 6 0 0 0,0 0 0 0 0,0-6 0 0 0,0 6-27 0 0,0 0 1 0 0,0 1-192 0 0,0-2 0 0 0,0-2 12 0 0,0 2 0 0 0,0 3-235 0 0,0-3 0 0 0,-5 6-125 0 0,0-6 0 0 0,0 6-334 0 0,5-6 0 0 0,-4 6-537 0 0,-1-6 1 0 0,0 6 125 0 0,5-5 1131 0 0,-7 6 0 0 0,-1-3 0 0 0,-7 6 0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3.324"/>
    </inkml:context>
    <inkml:brush xml:id="br0">
      <inkml:brushProperty name="width" value="0.1" units="cm"/>
      <inkml:brushProperty name="height" value="0.6" units="cm"/>
      <inkml:brushProperty name="color" value="#849398"/>
      <inkml:brushProperty name="inkEffects" value="pencil"/>
    </inkml:brush>
  </inkml:definitions>
  <inkml:trace contextRef="#ctx0" brushRef="#br0">45 0 12063 177714 55261,'-13'7'714'0'0,"1"1"193"45"0,2 0-496 49 0,7 5 1-94 0,-3-10 293 36 0,6 7-207-20 0,0 0 0-16 0,1 3-269 0 0,4-3 0 0 0,-3 3-131 0 0,3-3 0 0 0,-4 3-2 0 0,-1 1 0 0 0,0 6 4 0 0,0 0 0 0 0,0 1-171 0 0,0-2 0 0 0,0-2 89 0 0,0 2 1 0 0,0-1-179 0 0,0 2 1 0 0,0-4-120 0 0,0 4 0 0 0,0-4-473 0 0,0-1 1 0 0,0 0-442 0 0,0-1 0 0 0,0 1 32 0 0,0 0 1161 0 0,0-1 0 0 0,-6 8 0 0 0,-2 0 0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3.566"/>
    </inkml:context>
    <inkml:brush xml:id="br0">
      <inkml:brushProperty name="width" value="0.1" units="cm"/>
      <inkml:brushProperty name="height" value="0.6" units="cm"/>
      <inkml:brushProperty name="color" value="#849398"/>
      <inkml:brushProperty name="inkEffects" value="pencil"/>
    </inkml:brush>
  </inkml:definitions>
  <inkml:trace contextRef="#ctx0" brushRef="#br0">30 0 12032 179252 56423,'-5'25'0'0'0,"0"-1"0"0"0,-4-6 943 0 0,4 2 1 0 0,0 1-397 0 0,5-1 0 0 0,0-1-284 0 0,0-4 1 0 0,0 4-140 0 0,0 1 0 0 0,0 0-144 0 0,0-6 1 0 0,0 1 133 0 0,0 0 1 0 0,0-1-108 0 0,0 1 0 0 0,5 0-625 0 0,0 0 1 0 0,0 4 428 0 0,-5 1 1 0 0,0-1-925-89 0,0-4 0 89 0,1 0 1113-179 0,4-1 0 179 0,-3 8 0 0 0,4 1 0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3.818"/>
    </inkml:context>
    <inkml:brush xml:id="br0">
      <inkml:brushProperty name="width" value="0.1" units="cm"/>
      <inkml:brushProperty name="height" value="0.6" units="cm"/>
      <inkml:brushProperty name="color" value="#849398"/>
      <inkml:brushProperty name="inkEffects" value="pencil"/>
    </inkml:brush>
  </inkml:definitions>
  <inkml:trace contextRef="#ctx0" brushRef="#br0">30 0 12098 167028 53989,'-10'23'550'0'10,"2"-2"0"0"0,1-1 200 116-10,4 0 0-116 0,2-4-74 7 0,1-1 0-7 0,0-9-471 0 0,0 9 1 0 0,0-4-380 0 0,0 4 0 0 0,0 0 6 0 0,0-1 1 0 0,0 1-216 0 0,0 0 0 0 0,0 0 70 0 0,0-1 0 0 0,4 1-157 0 0,1 0 0 0 0,2 4 77 0 0,-2 1 1 0 0,-4 1-11 0 0,4-1 0 0 0,-1-4-86 0 35,0 4 0 0 0,-2-2 180 0 8,3 1 1 0 0,-3-1 308 0-43,-2 7 0 0 0,6-7 0 0 0,2 3 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061"/>
    </inkml:context>
    <inkml:brush xml:id="br0">
      <inkml:brushProperty name="width" value="0.1" units="cm"/>
      <inkml:brushProperty name="height" value="0.6" units="cm"/>
      <inkml:brushProperty name="color" value="#849398"/>
      <inkml:brushProperty name="inkEffects" value="pencil"/>
    </inkml:brush>
  </inkml:definitions>
  <inkml:trace contextRef="#ctx0" brushRef="#br0">15 0 12045 170288 55924,'-5'15'0'0'0,"0"0"788"-587"0,2-1 1 587 0,2 1-260-491 0,1 0 0 491 0,0-1-119-109 0,0 1 0 109 0,0-5-274-101 0,0 0 1 101 0,0-1-164-69 0,0 6 0 69 0,1-2 81-19 0,4-3 1 19 0,-2 3-266-26 0,7-3-259-31 0,-7 3 0 57 0,9 2 218-100 0,-7-1 0 100 0,1-4-76-117 0,-1 0 1 117 0,-3-5-80-109 0,3 5 0 109 0,-2-2-171-113 0,2 2 1 113 0,-4 3 111-129 0,4-4 0 129 0,-1 0 466-103 0,1 0 0 103 0,-4 1 0 0 0,6 5 0 0 0,-7 0 0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250"/>
    </inkml:context>
    <inkml:brush xml:id="br0">
      <inkml:brushProperty name="width" value="0.1" units="cm"/>
      <inkml:brushProperty name="height" value="0.6" units="cm"/>
      <inkml:brushProperty name="color" value="#849398"/>
      <inkml:brushProperty name="inkEffects" value="pencil"/>
    </inkml:brush>
  </inkml:definitions>
  <inkml:trace contextRef="#ctx0" brushRef="#br0">1 0 12045 167900 55924,'8'16'0'0'0,"-3"2"0"0"0,-4 2 1002-1485 0,-1-2 0 1485 0,0-2-420-1045 0,0-1 0 1045 0,5 0-306-153 0,0-1 0 153 0,2-1-223 0 0,-3-3 1 0 0,0 2-210 0 0,6-7 0 0 0,-6 4-1308 0 0,6-4 858-2 0,-7 7-218-168 0,11-4 1 170 0,-8 2 280-189 0,4-1 1 189 0,1-4 542-126 0,-6 5 0 126 0,7 0 0 0 0,-4 5 0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424"/>
    </inkml:context>
    <inkml:brush xml:id="br0">
      <inkml:brushProperty name="width" value="0.1" units="cm"/>
      <inkml:brushProperty name="height" value="0.6" units="cm"/>
      <inkml:brushProperty name="color" value="#849398"/>
      <inkml:brushProperty name="inkEffects" value="pencil"/>
    </inkml:brush>
  </inkml:definitions>
  <inkml:trace contextRef="#ctx0" brushRef="#br0">1 0 12045 163259 55924,'5'15'0'0'0,"0"-1"0"0"0,1-4 950-1016 0,-1 0 1 1016 0,2-5-504-526 0,3 5 0 526 0,3-5-432-446 5,-4 4 0 446 0,4-4-41-416 4,2 5 1 416 0,0-5-254-321-9,0 5 0 321 0,-1-7-81-164 0,1 2 0 164 0,0 2-413-26 0,-1-3 0 26 0,1 1 438 0 0,0-5 335 0 0,-7 0 0 0 0,5 7 0 0 0,-5 1 0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610"/>
    </inkml:context>
    <inkml:brush xml:id="br0">
      <inkml:brushProperty name="width" value="0.1" units="cm"/>
      <inkml:brushProperty name="height" value="0.6" units="cm"/>
      <inkml:brushProperty name="color" value="#849398"/>
      <inkml:brushProperty name="inkEffects" value="pencil"/>
    </inkml:brush>
  </inkml:definitions>
  <inkml:trace contextRef="#ctx0" brushRef="#br0">0 1 12044 160279 55952,'2'13'1414'0'0,"3"-3"1"0"0,3 1-1198-1401 0,6-6 0 1401 0,1 0-540-610 0,0-5 1 610 0,0 0 124-508 0,-1 0 1 508 0,6 0-96-129 18,-1 0 1 129 1,3 0-54-124 91,-3 0 0 124 0,-2 0-319-93-12,2 0 0 93-1,-2-2 665-433-97,-3-3 0 433 0,1 4 0 0 0,0-6 0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774"/>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 12020 156545 56920,'15'14'0'0'0,"-1"-1"469"0"0,1-3 0 0 0,0 3 710 0 0,-1-3 1 0 0,6-3-953 0 0,0-2 1 0 0,-1-2-510 0 0,-4 2 0 0 0,5-4-413-59 45,-1 4 1 59 0,1-3-197-312 141,-6-2 0 312 0,1 0-600-359 56,0 0 1491-126-242,0 0 0 485 0,6-7 0 0 0,2-1 0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4.959"/>
    </inkml:context>
    <inkml:brush xml:id="br0">
      <inkml:brushProperty name="width" value="0.1" units="cm"/>
      <inkml:brushProperty name="height" value="0.6" units="cm"/>
      <inkml:brushProperty name="color" value="#849398"/>
      <inkml:brushProperty name="inkEffects" value="pencil"/>
    </inkml:brush>
  </inkml:definitions>
  <inkml:trace contextRef="#ctx0" brushRef="#br0">1 0 11992 152698 58069,'14'0'0'0'0,"-4"5"2515"0"0,0 0-1792 0 0,0 7 0 0 0,4-11-573 0 0,1 4 0 0 0,0-3-211 0 84,0-2 1 0 0,-1 0-228 0 70,1 0 1 0 1,0 0-43 0-7,-1 0 1 0 1,1 0-1098 0 138,0 0 873 0-153,-1 0 1 0 0,1-5 553-115-134,0 0 0 115 0,0-6 0 0 0,-1 2 0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123"/>
    </inkml:context>
    <inkml:brush xml:id="br0">
      <inkml:brushProperty name="width" value="0.1" units="cm"/>
      <inkml:brushProperty name="height" value="0.6" units="cm"/>
      <inkml:brushProperty name="color" value="#849398"/>
      <inkml:brushProperty name="inkEffects" value="pencil"/>
    </inkml:brush>
  </inkml:definitions>
  <inkml:trace contextRef="#ctx0" brushRef="#br0">0 74 11859 149502 64703,'8'6'2539'0'0,"5"-4"-1899"0"0,-3 3 1 0 0,3-3-482 0 0,2-2 0 0 0,0 0-448 0 0,-1 0 1 0 0,1-5-470 0 0,0 0-773 0 0,-1-7 483 0 0,8 4 0 0 0,-6-6 1048 0 0,4-1 0 0 0,-4 0 0 0 0,-1 0 0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317"/>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1 191 11859 149502 64703,'14'0'4855'0'0,"-4"0"-4756"0"0,0 0 0 0 0,-5-4 35 0 0,5-1 0 0 0,-6-5-872 0 0,6 5 0 0 0,-5-6 50 0 0,5 1 0 0 0,-5 2-203 0 0,5-2 1 0 0,-5 0 342 0 0,4-5 0 0 0,-4 5-113 0 0,5 1 1 0 0,-7-1 660 0 0,2-5 0 0 0,2 5 0 0 0,-2 1 0 0 0,0-1 0 0 0,1-5 0 0 0,2 0 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449"/>
    </inkml:context>
    <inkml:brush xml:id="br0">
      <inkml:brushProperty name="width" value="0.1" units="cm"/>
      <inkml:brushProperty name="height" value="0.6" units="cm"/>
      <inkml:brushProperty name="color" value="#849398"/>
      <inkml:brushProperty name="inkEffects" value="pencil"/>
    </inkml:brush>
  </inkml:definitions>
  <inkml:trace contextRef="#ctx0" brushRef="#br0">1 250 11859 149502 64703,'14'-8'-220'0'0,"-4"-3"1397"0"0,0 6 0 0 0,-7-2-678 0 0,2 2 1 0 0,-2 4-83 0 0,2-4 0 0 0,-1-3-63 0 0,5-2 0 0 0,-5 2 57 0 0,0-2 0 0 0,3 0-431 0 0,-2-5 1 0 0,5 1-294 0 0,-5-1 0 0 0,1 0-300 0 0,-1 1 1 0 0,-3-1-44 0 0,3 0 1 0 0,-2 0 655 0 0,2 1 0 0 0,-4-1 0 0 0,6 0 0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641"/>
    </inkml:context>
    <inkml:brush xml:id="br0">
      <inkml:brushProperty name="width" value="0.1" units="cm"/>
      <inkml:brushProperty name="height" value="0.6" units="cm"/>
      <inkml:brushProperty name="color" value="#849398"/>
      <inkml:brushProperty name="inkEffects" value="pencil"/>
    </inkml:brush>
  </inkml:definitions>
  <inkml:trace contextRef="#ctx0" brushRef="#br0">1 323 11859 151022 64703,'1'-9'4423'0'0,"4"-1"0"0"0,-3-5-5172 0 0,3-4 1 0 0,-2-1 268 0 0,2 5 0 0 0,-3-1-283 0 0,2-4 0 0 0,3 4 237 0 0,-2-4 1 0 0,0 4-14 0 0,-5 1 0 0 0,1 1-35 0 0,4-1 1 0 0,-3 0-193 0 0,3 1 0 0 0,-4-1-374 0 0,-1 0 1140 0 0,7 1 0 0 0,-5-1 0 0 0,4 0 0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810"/>
    </inkml:context>
    <inkml:brush xml:id="br0">
      <inkml:brushProperty name="width" value="0.1" units="cm"/>
      <inkml:brushProperty name="height" value="0.6" units="cm"/>
      <inkml:brushProperty name="color" value="#849398"/>
      <inkml:brushProperty name="inkEffects" value="pencil"/>
    </inkml:brush>
  </inkml:definitions>
  <inkml:trace contextRef="#ctx0" brushRef="#br0">1 353 11859 152331 64703,'0'-8'2914'0'0,"0"2"0"0"0,0-1-1917 33 0,0-3 0-33 0,0-3-574 158 0,0-1 1-158 0,1-1-152 101 0,4 0 1-101 0,-3-1-568 225 0,3-4 0-225 0,-4 2-697 180 0,-1-6 1-180 0,5 4-925 150 1,0-4 1-150-1,0 4 977 151 0,-5-4 1-151 0,0 4 937 414 0,0-5 0-414 0,7 1 0 0 0,1-5 0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5.961"/>
    </inkml:context>
    <inkml:brush xml:id="br0">
      <inkml:brushProperty name="width" value="0.1" units="cm"/>
      <inkml:brushProperty name="height" value="0.6" units="cm"/>
      <inkml:brushProperty name="color" value="#849398"/>
      <inkml:brushProperty name="inkEffects" value="pencil"/>
    </inkml:brush>
  </inkml:definitions>
  <inkml:trace contextRef="#ctx0" brushRef="#br0">1 236 11858 159566 64771,'0'-10'3208'0'0,"0"0"0"0"0,0 5-1822 0 0,0-4-1053 0 0,0-1 1 0 0,0-5-545 61 0,0 0 1-61 0,0-4-584 227 0,0-1 0-227 0,0 1-490 314 0,0 4 0-314 0,2 0-1514 348 0,2 0 1134-10 0,-2 1 1664-218 0,5-1 0-120 0,-7 0 0 0 0,0 1 0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116"/>
    </inkml:context>
    <inkml:brush xml:id="br0">
      <inkml:brushProperty name="width" value="0.1" units="cm"/>
      <inkml:brushProperty name="height" value="0.6" units="cm"/>
      <inkml:brushProperty name="color" value="#849398"/>
      <inkml:brushProperty name="inkEffects" value="pencil"/>
    </inkml:brush>
  </inkml:definitions>
  <inkml:trace contextRef="#ctx0" brushRef="#br0">1 265 11858 164223 64771,'0'-15'1549'0'0,"0"5"2112"1045"0,0 1-2951-828 0,0 5 1-217 0,0-9-197 74 0,0 3 0-74 0,0 2-498 91 0,0-2 0-91 0,5-4-445 78 0,0-6 0-78 0,0 1-942 58 0,-5 4 0-58 0,0 0 243 62 0,0 1 0-62 0,1-1-304 170 0,4 0 1-170 0,-3 0 1431 135 0,3 1 0-135 0,-4-1 0 0 0,-1 0 0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277"/>
    </inkml:context>
    <inkml:brush xml:id="br0">
      <inkml:brushProperty name="width" value="0.1" units="cm"/>
      <inkml:brushProperty name="height" value="0.6" units="cm"/>
      <inkml:brushProperty name="color" value="#849398"/>
      <inkml:brushProperty name="inkEffects" value="pencil"/>
    </inkml:brush>
  </inkml:definitions>
  <inkml:trace contextRef="#ctx0" brushRef="#br0">0 221 11858 171069 64771,'0'-8'1872'0'0,"0"-5"334"391"0,0 5 1-391 0,0-7-2386 0 0,0 0 0 0 0,0 1 74 0 0,0-1 0 0 0,0-5-2616 126 0,0 1 1677 122 0,7-1 1-248 0,-5 5-1050 167 0,2 1 2093-148 0,-2-1 0-19 0,-2 0 0 0 0,0 1 0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459"/>
    </inkml:context>
    <inkml:brush xml:id="br0">
      <inkml:brushProperty name="width" value="0.1" units="cm"/>
      <inkml:brushProperty name="height" value="0.6" units="cm"/>
      <inkml:brushProperty name="color" value="#849398"/>
      <inkml:brushProperty name="inkEffects" value="pencil"/>
    </inkml:brush>
  </inkml:definitions>
  <inkml:trace contextRef="#ctx0" brushRef="#br0">15 324 11843 177499 65685,'-8'-7'2933'0'0,"3"-3"0"0"0,3 2-2499 0 0,2-2 0 0 0,0 1-716 0 0,0-6 1 0 0,0-5-698 0 0,0 1 1 0 0,2-6 299 164 0,3 6 1-164 0,-3-6-712 307 0,3 6 1-307 0,-4-6 820 332 0,-1 5 0-332 0,0-4 569 263 0,0 4 0-263 0,0-6 0 0 0,0 3 0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644"/>
    </inkml:context>
    <inkml:brush xml:id="br0">
      <inkml:brushProperty name="width" value="0.1" units="cm"/>
      <inkml:brushProperty name="height" value="0.6" units="cm"/>
      <inkml:brushProperty name="color" value="#849398"/>
      <inkml:brushProperty name="inkEffects" value="pencil"/>
    </inkml:brush>
  </inkml:definitions>
  <inkml:trace contextRef="#ctx0" brushRef="#br0">45 412 11843 182684 65685,'-7'-14'1636'0'0,"6"4"318"0"0,-4 0 0 0 0,3 0-1144 58 0,2-4 0-58 0,0-3-92 320 0,0-2 1-320 0,0 2-578 293 0,0-2 1-293 0,0 1-482 220 0,0-2 1-220 0,0 4 117 95 0,0-4 1-95 0,0 4-155 153 0,0 1 1-153 0,0 0-1158 131 0,0 1 0-131 0,0-1 408 159 0,0 0 0-159 0,0 6-11 151 0,0-1 1-151 0,-5-2 424 260 0,0-7 711 59 0,0 2 0-319 0,-1-10 0 0 0,-2 4 0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791"/>
    </inkml:context>
    <inkml:brush xml:id="br0">
      <inkml:brushProperty name="width" value="0.1" units="cm"/>
      <inkml:brushProperty name="height" value="0.6" units="cm"/>
      <inkml:brushProperty name="color" value="#849398"/>
      <inkml:brushProperty name="inkEffects" value="pencil"/>
    </inkml:brush>
  </inkml:definitions>
  <inkml:trace contextRef="#ctx0" brushRef="#br0">45 309 11843 187340 65685,'-15'-14'3930'0'0,"7"-1"-3209"837"0,3 0 0-837 0,-1 1 784 406 0,1-1-1340-26 0,0 0 1-380 0,5-1-475 324 0,0-4 0-324 0,0 4-215 274 0,0-4 1-274 0,5 4-212 279 0,0 1 0-279 0,0 1-687 337 0,-5-1 1-337 0,1 0 712 441 0,4 0 709-13 0,-3 1 0-428 0,4-7 0 0 0,-6-2 0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6.950"/>
    </inkml:context>
    <inkml:brush xml:id="br0">
      <inkml:brushProperty name="width" value="0.1" units="cm"/>
      <inkml:brushProperty name="height" value="0.6" units="cm"/>
      <inkml:brushProperty name="color" value="#849398"/>
      <inkml:brushProperty name="inkEffects" value="pencil"/>
    </inkml:brush>
  </inkml:definitions>
  <inkml:trace contextRef="#ctx0" brushRef="#br0">133 354 11843 193844 65685,'-14'-15'690'0'0,"-1"0"1"0"0,0 1 951 0 0,0-1 0 0 0,1 0-564 0 0,-1 1 1 0 0,2-3-567 111 0,3-2 1-111 0,-1 2-1020 563 0,6-2 1-563 0,0 2 77 470 0,5 3 0-470 0,0-6-217 344 0,0 0 0-344 0,0 1-72 416 0,0 4 0-416 0,0 0-1953 401 0,0 1 2671-179 0,0-1 0-222 0,7-6 0 0 0,1-2 0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116"/>
    </inkml:context>
    <inkml:brush xml:id="br0">
      <inkml:brushProperty name="width" value="0.1" units="cm"/>
      <inkml:brushProperty name="height" value="0.6" units="cm"/>
      <inkml:brushProperty name="color" value="#849398"/>
      <inkml:brushProperty name="inkEffects" value="pencil"/>
    </inkml:brush>
  </inkml:definitions>
  <inkml:trace contextRef="#ctx0" brushRef="#br0">133 192 11846 197015 65537,'-28'0'576'0'-217,"3"0"0"0"1,7-5 805 0 99,4 0 1 0 1,7-1-593 111-4,-8 1 1-111 1,6 2-636 365-101,-1-7-1308-201 34,3 0 823-9 96,7-5 1-155 0,0 1-314 368-2,0-1 0-368 1,0 0 20 352 13,0 0 1-352 1,0 1 623 370 77,0-1 0-370 0,7-6 0 0 0,1-2 0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292"/>
    </inkml:context>
    <inkml:brush xml:id="br0">
      <inkml:brushProperty name="width" value="0.1" units="cm"/>
      <inkml:brushProperty name="height" value="0.6" units="cm"/>
      <inkml:brushProperty name="color" value="#849398"/>
      <inkml:brushProperty name="inkEffects" value="pencil"/>
    </inkml:brush>
  </inkml:definitions>
  <inkml:trace contextRef="#ctx0" brushRef="#br0">265 206 11923 201443 61213,'-38'-15'2'0'-68,"2"2"1331"0"68,7 4 1 0 0,1-5-438 0 0,4 5 1 0 0,-2-4-166 469 0,6-2 0-469 0,0 2-16 739 0,6 3-652-290 0,-1-3 0-449 0,7 5 356 357 0,3-7 26-29 0,3 7-1226-117 0,2-5 0-211 0,0 10-1477 125 0,0-7-1663-52 0,0 7 3921-17 0,0-4 0-56 0,7 0 0 0 0,1-1 0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467"/>
    </inkml:context>
    <inkml:brush xml:id="br0">
      <inkml:brushProperty name="width" value="0.1" units="cm"/>
      <inkml:brushProperty name="height" value="0.6" units="cm"/>
      <inkml:brushProperty name="color" value="#849398"/>
      <inkml:brushProperty name="inkEffects" value="pencil"/>
    </inkml:brush>
  </inkml:definitions>
  <inkml:trace contextRef="#ctx0" brushRef="#br0">398 45 11926 206085 61073,'-21'0'545'0'-262,"-4"0"0"0"0,2 0-79 0 129,-1 0 1 0 1,4 0 202 0-15,-4 0 0 0 0,1 0-246 0-4,-2 0 0 0 0,2 0-73 0 5,4 0 1 0 1,1 0-181 0 21,-7 0 0 0 0,7 0-16 0-53,-1 0-494 0 128,2 0 1 0-1,3 0-503 0 31,-1 0-598 0 19,7 0 208 0 0,-5 0-727 0 0,11 0 1099 0 0,-4-7 860 0 0,6-1 0 0 0,-7-6 0 0 0,-1-1 0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633"/>
    </inkml:context>
    <inkml:brush xml:id="br0">
      <inkml:brushProperty name="width" value="0.1" units="cm"/>
      <inkml:brushProperty name="height" value="0.6" units="cm"/>
      <inkml:brushProperty name="color" value="#849398"/>
      <inkml:brushProperty name="inkEffects" value="pencil"/>
    </inkml:brush>
  </inkml:definitions>
  <inkml:trace contextRef="#ctx0" brushRef="#br0">442 1 11974 206085 58854,'-25'0'433'0'0,"1"0"1"0"0,-3 0 636 0 0,-7 0 0 0 0,3 0-436 0 0,-3 0 1 0 0,1 0 124 0 0,-1 0 0 0 0,3 0-410 0 0,-3 0 0 0 0,9 0-135 0 0,5 0 1 0 0,4 0-1048 0 0,1 0-386 0 0,1 0-1040 0-5,-1 0 938 0-134,7 0-833 0 1,1 0 1945 0 118,7 0 1 0 1,-6 0 0 0-1,-2 0 0 0 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775"/>
    </inkml:context>
    <inkml:brush xml:id="br0">
      <inkml:brushProperty name="width" value="0.1" units="cm"/>
      <inkml:brushProperty name="height" value="0.6" units="cm"/>
      <inkml:brushProperty name="color" value="#849398"/>
      <inkml:brushProperty name="inkEffects" value="pencil"/>
    </inkml:brush>
  </inkml:definitions>
  <inkml:trace contextRef="#ctx0" brushRef="#br0">280 60 12001 206085 57678,'-23'0'0'0'0,"-4"-5"297"0"0,2 0 0 0 0,2-5 449 0 0,-1 5 0 0 0,4-1-537 0 0,-4 1 0 0 0,6 3 21 0 0,-2-3 1 0 0,4-1-253 0 0,1 1-271 0 0,0 0 0 0 0,6 5-1048 0 0,-1 0 403 0 0,6 0 938 0 0,-2 0 0 0 0,6 6 0 0 0,0 3 0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7.925"/>
    </inkml:context>
    <inkml:brush xml:id="br0">
      <inkml:brushProperty name="width" value="0.1" units="cm"/>
      <inkml:brushProperty name="height" value="0.6" units="cm"/>
      <inkml:brushProperty name="color" value="#849398"/>
      <inkml:brushProperty name="inkEffects" value="pencil"/>
    </inkml:brush>
  </inkml:definitions>
  <inkml:trace contextRef="#ctx0" brushRef="#br0">427 0 12001 206085 57678,'-22'0'0'0'0,"-1"0"257"0"-19,-6 0 0 0 0,0 0 403 0-102,-1 0 0 0 0,1 0-173 0 7,-1 0 0 0 1,6 2-286 0 55,-1 3 1 0 1,7-2-339 0 52,-1 7 0 0 0,-2-7 52 0 5,1 2 1 0 0,0 2-94 0 0,6-2 1 0 0,4 6-253 17 0,0-1 1-17 0,2-2 429 58 0,-2 2 0-58 0,-9 0 0 0 0,2 4 0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31T02:05:18.033"/>
    </inkml:context>
    <inkml:brush xml:id="br0">
      <inkml:brushProperty name="width" value="0.1" units="cm"/>
      <inkml:brushProperty name="height" value="0.6" units="cm"/>
      <inkml:brushProperty name="color" value="#849398"/>
      <inkml:brushProperty name="inkEffects" value="pencil"/>
    </inkml:brush>
  </inkml:definitions>
  <inkml:trace contextRef="#ctx0" brushRef="#br0">265 1 12016 206257 57046,'-40'8'-39'0'-359,"1"-3"1"0"0,7 3-104 0 257,-3 2 0 0 0,9-2 188 0 60,2 2 0 0 0,6-2-46 0 42,-2 2 0 0 0,4 3 0 0 0,1-5 0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2.621"/>
    </inkml:context>
    <inkml:brush xml:id="br0">
      <inkml:brushProperty name="width" value="0.17143" units="cm"/>
      <inkml:brushProperty name="height" value="0.17143" units="cm"/>
      <inkml:brushProperty name="color" value="#00A0D7"/>
    </inkml:brush>
  </inkml:definitions>
  <inkml:trace contextRef="#ctx0" brushRef="#br0">30 1 6936,'0'10'78,"0"0"1,0-6-18,0 6-40,0 0 1,0 0 44,0 0-41,0-1 1,0 6 30,0 0-31,-7 0 1,6-1-10,-4 1 1,3 0 19,2-1 0,-2 1-77,-3 0 0,4-1 62,-4 1 1,3 0-157,2 0 112,0-1-9,0 7 25,0-11 0,0 10 2,0-10 0,0-2-2,0 2 1,0-5-17,0 4 1,0 1-1,0 5 0,0-5 19,0-1 1,0 1-4,0 5 22,0 0-2,0-1 67,0 1 12,0 0-31,0-7 17,0-2 113,0-6-141,7 0-1,-6 0 107,6 0 5,0 0-41,-6 0 19,6 0-45,-7-6 0,5 3 23,-1-7 0,1 5 42,-5-5-101,0 0 0,5-4 3,0-1 1,0 5 1,-5 0-45,0 1 1,2-6-11,3 0 1,-4 5 39,4 1 0,-3-1-8,-2-5 0,0 0 8,0 1 0,0-1-2,0 0 1,0 5-31,0 1 1,0-1 2,0-5 1,0 0-7,0 1 1,0-1-7,0 0 0,0 1-45,0-1 1,0 5-10,0 0 12,0 1 0,0-6-156,0 0-362,0 7-422,0-5 329,0 11 646,0-11 0,-7 5 0,-1-7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3.789"/>
    </inkml:context>
    <inkml:brush xml:id="br0">
      <inkml:brushProperty name="width" value="0.17143" units="cm"/>
      <inkml:brushProperty name="height" value="0.17143" units="cm"/>
      <inkml:brushProperty name="color" value="#00A0D7"/>
    </inkml:brush>
  </inkml:definitions>
  <inkml:trace contextRef="#ctx0" brushRef="#br0">59 45 7913,'-14'0'-111,"6"1"-90,3 4 325,3-3-38,-5 11-8,6-11 0,-6 11-134,7-4 0,0 0 81,0 0 0,0-4-28,0 5-27,-6 0 0,4 5-22,-3-1 1,4 1 58,1 0 1,0-1-65,0 1 0,0 5 59,0-1 1,0 6-21,0-6 1,0 3 13,0-3 1,0-2-2,0 2 0,0-2 11,0-3 0,0 1 0,0 0 1,0-6-6,0 1 0,0 0 7,0 5-28,0-1 0,1 1 1,4 0 1,-3 0-43,3-1 1,-2 1 54,2 0 1,-4-6-5,4 1 20,-3-7 0,0 6-21,3-4 218,-4-4-140,12 6 324,-11-7-361,11 0 111,-11-7 1,6 4-1,-5-7 4,2-1 0,0 3-27,-5-2 1,5 0-11,0-5 1,-1 1-3,-4-1 0,0 0-19,0 0 0,2 1 14,3-1 1,-3 0-34,3 1 1,-4-3-12,-1-2 0,0 2-33,0-2 1,0 1 54,0-2 1,0 4-50,0-4 1,0 4-2,0 1 1,0 1-3,0-1 1,0 0-27,0 0 0,0 1-140,0-1 1,-1 2 59,-4 3 1,3-3-207,-3 3 0,3-3-288,2-1 1,0-1 47,0 0 0,0 0-612,0 1 1137,0-1 0,7 0 0,1 1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4.555"/>
    </inkml:context>
    <inkml:brush xml:id="br0">
      <inkml:brushProperty name="width" value="0.17143" units="cm"/>
      <inkml:brushProperty name="height" value="0.17143" units="cm"/>
      <inkml:brushProperty name="color" value="#00A0D7"/>
    </inkml:brush>
  </inkml:definitions>
  <inkml:trace contextRef="#ctx0" brushRef="#br0">59 15 7651,'-4'15'65,"-1"-1"1,0 1-28,5 0 1,-5-1-15,0 1 1,0 0-7,5-1 0,-2 6 1,-2 0 1,2 6-10,-3-2 1,3-1 4,2 2 0,-1-7-6,-4 1 0,3-2-2,-3-3 0,4 1-10,1 0-27,0-1 1,1 1-5,4 0 1,-2-5-32,7-1 0,-5 1 30,5 5 1,-5-5-10,5-1 1,-7-4 51,2 5 0,-2-7-2,2 2 1,-3-1 37,3 1 0,-2-4 312,2 4-264,-4-3 0,7-4 153,-3-3 1,-3-3 13,3-7 1,1 1-106,-1-1 0,0-1 23,-5-4 0,5 4-81,0-4 1,0-1-13,-5 1 1,2-1-30,2 1 0,-2 4-147,3-4 0,-3-1 90,-2 2 0,0-1-168,0 5 0,0 5-202,0 1 0,0-1 112,0-5 0,0 0-37,0 1 0,0-1-102,0 0 0,0-1 399,0-4 0,-7-2 0,-1-8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5.423"/>
    </inkml:context>
    <inkml:brush xml:id="br0">
      <inkml:brushProperty name="width" value="0.17143" units="cm"/>
      <inkml:brushProperty name="height" value="0.17143" units="cm"/>
      <inkml:brushProperty name="color" value="#00A0D7"/>
    </inkml:brush>
  </inkml:definitions>
  <inkml:trace contextRef="#ctx0" brushRef="#br0">45 0 7681,'-8'0'259,"-5"0"-24,11 0-351,-4 0 1,6 7 131,0 2 0,-5 6-138,0 5 0,0-2 86,5 6 1,0 1-13,0 4 1,0 1-35,0-1 0,0 0 49,0 1 1,0 4-4,0 0 1,0 1 23,0-6 1,0 0 1,0 1 0,0-1 12,0 1 1,0-3 6,0-2 0,5-4-5,0-6 1,4-1-2,-4 1 0,2-2 13,-2-3 61,-4-3 12,12-7-8,-4 0 0,-1-2 128,-3-3 1,1-3-77,-1-7 1,0 5 103,-5 1 0,5-6-138,0-5 1,0 1-22,-5 4 0,0-5 6,0 1 0,0-2-30,0 1 0,0 2-129,0-6 0,-2 4 84,-3-5 0,4 6-150,-4-6 1,1 7 69,0-1 1,2 2-179,-3 3 0,3-1-173,2 0 0,0 1 54,0-1 1,0 0-167,0 1 534,0 5 0,-6-4 0,-2 5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6.316"/>
    </inkml:context>
    <inkml:brush xml:id="br0">
      <inkml:brushProperty name="width" value="0.17143" units="cm"/>
      <inkml:brushProperty name="height" value="0.17143" units="cm"/>
      <inkml:brushProperty name="color" value="#00A0D7"/>
    </inkml:brush>
  </inkml:definitions>
  <inkml:trace contextRef="#ctx0" brushRef="#br0">45 0 7851,'-9'7'210,"3"1"0,6 7-260,0-1 1,0 1 127,0 0 0,0-1-1,0 1 0,-5 5-122,0-1 0,0 7 49,5-1 1,0 3-27,0 1 0,0 0 79,0 1 1,0-1-5,0 1 0,-2-1-23,-2 0 0,2-4 7,-3-1 1,3-6-4,2 2 1,0-4 6,0-1 1,2-2-7,3-3-20,-3 3 1,6-11 192,-3 3-1,-4-4 32,12-1 0,-6-1-121,3-4 1,-2-4 107,-3-5 0,-4-1-106,4 0 0,2-1 30,-2-4 0,1 2-40,-1-6 1,-3 4-74,3-4 1,-4-1-111,-1-4 0,5 4 61,0 1 0,0 4-191,-5-4 0,0 4 79,0-4 1,0 6-124,0-2 1,-2 4-52,-3 1 0,2-4-184,-7-1 0,6 2-52,-6 8 1,5-3-18,-5 3 551,7-3 0,-17-1 0,4-1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7.157"/>
    </inkml:context>
    <inkml:brush xml:id="br0">
      <inkml:brushProperty name="width" value="0.17143" units="cm"/>
      <inkml:brushProperty name="height" value="0.17143" units="cm"/>
      <inkml:brushProperty name="color" value="#00A0D7"/>
    </inkml:brush>
  </inkml:definitions>
  <inkml:trace contextRef="#ctx0" brushRef="#br0">30 1 8446,'-7'8'46,"6"5"4,-6-5 0,5 5-29,-3-3 0,4 3-5,-4-3 1,3 8 22,2 1 1,0 3-2,0-3 0,0 2-12,0 4 0,0 1-5,0-6 1,0 4-6,0-4 1,0 4-23,0-4 1,0 1-7,0-1 1,0-4 8,0 4 1,0-4-7,0-1 0,0-1-8,0 1-3,7 0 21,-6-1-14,13 1 297,-13-7-142,6-1 60,-1-7 1,-4-2 9,3-3-91,3-3 0,-5-7-42,7 1 0,-7-1 5,2 0 1,-2 1 17,2-1 1,-3-5-6,3 1 0,-3-1-74,-2 5 0,0 1 22,0-1 0,0 0-11,0 1 1,0-3-13,0-2 1,0 2-2,0-2 0,0-2-28,0 1 1,0-1-6,0 1 0,0 4 23,0-4 0,0 4-13,0 1-352,-7 0 1,5 1-507,-3-1 195,4 7 0,-4 0 192,0 3 473,0 3 0,-1-4 0,-3 6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8.039"/>
    </inkml:context>
    <inkml:brush xml:id="br0">
      <inkml:brushProperty name="width" value="0.17143" units="cm"/>
      <inkml:brushProperty name="height" value="0.17143" units="cm"/>
      <inkml:brushProperty name="color" value="#00A0D7"/>
    </inkml:brush>
  </inkml:definitions>
  <inkml:trace contextRef="#ctx0" brushRef="#br0">59 1 6443,'-8'0'640,"1"0"279,7 0 1,0 6-995,0 4 1,-5 3 126,0 2 0,1 0-14,4-1 0,-5 3 2,0 2 1,-2-2-25,2 2 1,4-1 16,-4 2 1,3-4-7,2 4 1,0 1-55,0-1 1,0-1 24,0-4 0,0 1-10,0 4 23,0-4 0,0 5-13,0-6 0,0-5-15,0 0 1,0-5-2,0 4 0,2-5 4,3 1 83,-4 3 12,12-7-17,-11 6 1,6-7 84,-3 0-70,-3 0 0,6 0 9,-3 0 1,-2 0 29,7 0-55,-7 0 1,9-2 56,-8-3-39,8 4 0,-9-7-3,7 3 1,-7 1-22,2-5 1,2 4 7,-2-5 0,1 5 68,-1-5-64,-3 0 0,6-4 7,-3-1 0,-4 0-3,4 1 0,-3-1-20,-2 0 0,0 1 3,0-1 0,0 0-123,0 0 59,0 1 0,-2-1-3,-3 0 0,4 1-7,-4-1 0,2 0-116,-2 1 0,3-1 31,-3 0 1,3 5-177,2 1 1,-4-1 81,-1-5 1,0 5-121,5 0 1,-2 7-1420,-3-2 1736,4 4 0,-12 1 0,4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29.108"/>
    </inkml:context>
    <inkml:brush xml:id="br0">
      <inkml:brushProperty name="width" value="0.17143" units="cm"/>
      <inkml:brushProperty name="height" value="0.17143" units="cm"/>
      <inkml:brushProperty name="color" value="#00A0D7"/>
    </inkml:brush>
  </inkml:definitions>
  <inkml:trace contextRef="#ctx0" brushRef="#br0">74 1 8016,'-8'0'0,"0"0"-12,3 0 55,4 0 26,-6 0 161,1 6-278,4-4 208,-5 4-24,7 1-64,0 1 1,0 2-3,0 0 1,0-1-61,0 6 1,0-5 0,0 0 1,0 4-52,0 6 1,0 0 30,0-6 0,-1 3 24,-4 2 0,3-2 11,-3 2 0,4 2-1,1-1 0,0 4 4,0-4 1,0 1 1,0-1 1,0-4-14,0 4 0,0-4 6,0-1 0,0 0-54,0-1 1,0 1-20,0 0-14,0-1 12,6 1 17,-4-7 1,4 0 4,-6-3-10,0-3 107,0 4 18,7-6 293,-5 0-130,11 0-92,-12 0 0,7 0 97,-3 0-122,-3-6 1,6 3-66,-3-7 1,-3 5-5,3-5 1,-4 5 85,-1-5-76,7 1 1,-6-6-70,4 0 0,-1 5 51,0 1 0,-2-1 5,3-5 0,-2 5 9,2 1 1,-3-1 2,3-5 0,-4 0-8,-1 1 1,0 4-3,0 0 0,0 0-8,0-4 1,0-1 6,0 0 0,0 0-31,0 1 0,0-1-65,0 0 1,0 1 27,0-1 1,0 5-2,0 0 1,-5 1-10,0-6 1,-1 0-3,1 0 3,3 1 0,-6-1-69,3 0-195,4 7-57,-12-5 45,4 11 1,0-4-248,-1 6 0,5 2 9,-5 2 0,7 5-934,-2 5 1464,-3 1 0,0 6 0,-7 2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31T02:05:30.575"/>
    </inkml:context>
    <inkml:brush xml:id="br0">
      <inkml:brushProperty name="width" value="0.17143" units="cm"/>
      <inkml:brushProperty name="height" value="0.17143" units="cm"/>
      <inkml:brushProperty name="color" value="#00A0D7"/>
    </inkml:brush>
  </inkml:definitions>
  <inkml:trace contextRef="#ctx0" brushRef="#br0">89 0 7707,'-9'0'-230,"3"0"432,-1 0-87,6 0-61,-6 7 0,2-4-7,0 7 1,0 0-18,5 4 0,-1 1-3,-4 0 1,3-1-1,-3 1 0,2 5-72,-2-1 1,4 3 84,-4-3 1,3-3-44,2 4 0,-5 1 9,0-1 0,0 4-5,5-4 1,0 1 15,0-1 0,0-4-3,0 4-33,0 3 1,0-7 0,0 4 22,0-4 0,2-1-9,3-1 0,-3 1 8,2 0 1,0-2-12,1-3 1,-4-2 10,4-3-5,3-4 111,-6 6 10,11-7-47,-11 0 1,6 0 137,-3 0 1,-4-7-50,4-3 1,-3 2-23,-2-2 0,5 1-20,0-6 0,0 0-46,-5 1 1,4-6 14,1 0 1,0 1-33,-5 4 1,0-1-19,0-4 1,0 4-1,0-4 1,0 4-15,0 1 1,0 0-30,0 1-6,0-1 0,0-5-57,0 1 1,0-1 59,0 6 1,0-1-7,0 0 0,0 5-26,0 1 8,0-1 1,-1-3-98,-4 3-238,3 3-65,-4 7-410,-1 0 123,5 0 0,-4 2 719,6 3 0,-7 3 0,-1 7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10/30/25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56435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5661D-6934-4B32-B92C-470368BF1EC6}" type="datetimeFigureOut">
              <a:rPr lang="en-US" smtClean="0"/>
              <a:t>10/30/25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761841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F822A4-8DA6-4447-9B1F-C5DB58435268}" type="datetimeFigureOut">
              <a:rPr lang="en-US" smtClean="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62789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E548D31E-DCDA-41A7-9C67-C4B11B94D21D}" type="datetimeFigureOut">
              <a:rPr lang="en-US" smtClean="0"/>
              <a:t>10/30/25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4291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664C608-40B1-4030-A28D-5B74BC98ADCE}" type="datetimeFigureOut">
              <a:rPr lang="en-US" smtClean="0"/>
              <a:t>10/30/25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104449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10/30/25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7219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10/30/25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45557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A16AA21-1863-4931-97CB-99D0A168701B}" type="datetimeFigureOut">
              <a:rPr lang="en-US" smtClean="0"/>
              <a:t>10/30/25</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612755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772C379-9A7C-4C87-A116-CBE9F58B04C5}" type="datetimeFigureOut">
              <a:rPr lang="en-US" smtClean="0"/>
              <a:t>10/30/25</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762677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10/30/25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9240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10/30/25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162136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64C608-40B1-4030-A28D-5B74BC98ADCE}" type="datetimeFigureOut">
              <a:rPr lang="en-US" smtClean="0"/>
              <a:t>10/30/25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080886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664C608-40B1-4030-A28D-5B74BC98ADCE}" type="datetimeFigureOut">
              <a:rPr lang="en-US" smtClean="0"/>
              <a:t>10/30/25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94522499"/>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png"/><Relationship Id="rId18" Type="http://schemas.openxmlformats.org/officeDocument/2006/relationships/customXml" Target="../ink/ink9.xml"/><Relationship Id="rId26" Type="http://schemas.openxmlformats.org/officeDocument/2006/relationships/customXml" Target="../ink/ink13.xml"/><Relationship Id="rId39" Type="http://schemas.openxmlformats.org/officeDocument/2006/relationships/image" Target="../media/image19.png"/><Relationship Id="rId21" Type="http://schemas.openxmlformats.org/officeDocument/2006/relationships/image" Target="../media/image10.png"/><Relationship Id="rId34" Type="http://schemas.openxmlformats.org/officeDocument/2006/relationships/customXml" Target="../ink/ink17.xml"/><Relationship Id="rId42" Type="http://schemas.openxmlformats.org/officeDocument/2006/relationships/customXml" Target="../ink/ink21.xml"/><Relationship Id="rId47" Type="http://schemas.openxmlformats.org/officeDocument/2006/relationships/image" Target="../media/image23.png"/><Relationship Id="rId50" Type="http://schemas.openxmlformats.org/officeDocument/2006/relationships/customXml" Target="../ink/ink25.xml"/><Relationship Id="rId55"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customXml" Target="../ink/ink1.xml"/><Relationship Id="rId16" Type="http://schemas.openxmlformats.org/officeDocument/2006/relationships/customXml" Target="../ink/ink8.xml"/><Relationship Id="rId29" Type="http://schemas.openxmlformats.org/officeDocument/2006/relationships/image" Target="../media/image14.png"/><Relationship Id="rId11" Type="http://schemas.openxmlformats.org/officeDocument/2006/relationships/image" Target="../media/image5.png"/><Relationship Id="rId24" Type="http://schemas.openxmlformats.org/officeDocument/2006/relationships/customXml" Target="../ink/ink12.xml"/><Relationship Id="rId32" Type="http://schemas.openxmlformats.org/officeDocument/2006/relationships/customXml" Target="../ink/ink16.xml"/><Relationship Id="rId37" Type="http://schemas.openxmlformats.org/officeDocument/2006/relationships/image" Target="../media/image18.png"/><Relationship Id="rId40" Type="http://schemas.openxmlformats.org/officeDocument/2006/relationships/customXml" Target="../ink/ink20.xml"/><Relationship Id="rId45" Type="http://schemas.openxmlformats.org/officeDocument/2006/relationships/image" Target="../media/image22.png"/><Relationship Id="rId53" Type="http://schemas.openxmlformats.org/officeDocument/2006/relationships/image" Target="../media/image26.png"/><Relationship Id="rId58" Type="http://schemas.openxmlformats.org/officeDocument/2006/relationships/customXml" Target="../ink/ink29.xml"/><Relationship Id="rId5" Type="http://schemas.openxmlformats.org/officeDocument/2006/relationships/image" Target="../media/image2.png"/><Relationship Id="rId61" Type="http://schemas.openxmlformats.org/officeDocument/2006/relationships/image" Target="../media/image30.png"/><Relationship Id="rId19" Type="http://schemas.openxmlformats.org/officeDocument/2006/relationships/image" Target="../media/image9.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13.png"/><Relationship Id="rId30" Type="http://schemas.openxmlformats.org/officeDocument/2006/relationships/customXml" Target="../ink/ink15.xml"/><Relationship Id="rId35" Type="http://schemas.openxmlformats.org/officeDocument/2006/relationships/image" Target="../media/image17.png"/><Relationship Id="rId43" Type="http://schemas.openxmlformats.org/officeDocument/2006/relationships/image" Target="../media/image21.png"/><Relationship Id="rId48" Type="http://schemas.openxmlformats.org/officeDocument/2006/relationships/customXml" Target="../ink/ink24.xml"/><Relationship Id="rId56" Type="http://schemas.openxmlformats.org/officeDocument/2006/relationships/customXml" Target="../ink/ink28.xml"/><Relationship Id="rId8" Type="http://schemas.openxmlformats.org/officeDocument/2006/relationships/customXml" Target="../ink/ink4.xml"/><Relationship Id="rId51" Type="http://schemas.openxmlformats.org/officeDocument/2006/relationships/image" Target="../media/image25.png"/><Relationship Id="rId3" Type="http://schemas.openxmlformats.org/officeDocument/2006/relationships/image" Target="../media/image1.png"/><Relationship Id="rId12" Type="http://schemas.openxmlformats.org/officeDocument/2006/relationships/customXml" Target="../ink/ink6.xml"/><Relationship Id="rId17" Type="http://schemas.openxmlformats.org/officeDocument/2006/relationships/image" Target="../media/image8.png"/><Relationship Id="rId25" Type="http://schemas.openxmlformats.org/officeDocument/2006/relationships/image" Target="../media/image12.png"/><Relationship Id="rId33" Type="http://schemas.openxmlformats.org/officeDocument/2006/relationships/image" Target="../media/image16.png"/><Relationship Id="rId38" Type="http://schemas.openxmlformats.org/officeDocument/2006/relationships/customXml" Target="../ink/ink19.xml"/><Relationship Id="rId46" Type="http://schemas.openxmlformats.org/officeDocument/2006/relationships/customXml" Target="../ink/ink23.xml"/><Relationship Id="rId59" Type="http://schemas.openxmlformats.org/officeDocument/2006/relationships/image" Target="../media/image29.png"/><Relationship Id="rId20" Type="http://schemas.openxmlformats.org/officeDocument/2006/relationships/customXml" Target="../ink/ink10.xml"/><Relationship Id="rId41" Type="http://schemas.openxmlformats.org/officeDocument/2006/relationships/image" Target="../media/image20.png"/><Relationship Id="rId54" Type="http://schemas.openxmlformats.org/officeDocument/2006/relationships/customXml" Target="../ink/ink27.xml"/><Relationship Id="rId1" Type="http://schemas.openxmlformats.org/officeDocument/2006/relationships/slideLayout" Target="../slideLayouts/slideLayout12.xml"/><Relationship Id="rId6" Type="http://schemas.openxmlformats.org/officeDocument/2006/relationships/customXml" Target="../ink/ink3.xml"/><Relationship Id="rId15" Type="http://schemas.openxmlformats.org/officeDocument/2006/relationships/image" Target="../media/image7.png"/><Relationship Id="rId23" Type="http://schemas.openxmlformats.org/officeDocument/2006/relationships/image" Target="../media/image11.png"/><Relationship Id="rId28" Type="http://schemas.openxmlformats.org/officeDocument/2006/relationships/customXml" Target="../ink/ink14.xml"/><Relationship Id="rId36" Type="http://schemas.openxmlformats.org/officeDocument/2006/relationships/customXml" Target="../ink/ink18.xml"/><Relationship Id="rId49" Type="http://schemas.openxmlformats.org/officeDocument/2006/relationships/image" Target="../media/image24.png"/><Relationship Id="rId57" Type="http://schemas.openxmlformats.org/officeDocument/2006/relationships/image" Target="../media/image28.png"/><Relationship Id="rId10" Type="http://schemas.openxmlformats.org/officeDocument/2006/relationships/customXml" Target="../ink/ink5.xml"/><Relationship Id="rId31" Type="http://schemas.openxmlformats.org/officeDocument/2006/relationships/image" Target="../media/image15.png"/><Relationship Id="rId44" Type="http://schemas.openxmlformats.org/officeDocument/2006/relationships/customXml" Target="../ink/ink22.xml"/><Relationship Id="rId52" Type="http://schemas.openxmlformats.org/officeDocument/2006/relationships/customXml" Target="../ink/ink26.xml"/><Relationship Id="rId60" Type="http://schemas.openxmlformats.org/officeDocument/2006/relationships/customXml" Target="../ink/ink30.xml"/><Relationship Id="rId4" Type="http://schemas.openxmlformats.org/officeDocument/2006/relationships/customXml" Target="../ink/ink2.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customXml" Target="../ink/ink34.xml"/><Relationship Id="rId13" Type="http://schemas.openxmlformats.org/officeDocument/2006/relationships/image" Target="../media/image290.png"/><Relationship Id="rId18" Type="http://schemas.openxmlformats.org/officeDocument/2006/relationships/customXml" Target="../ink/ink39.xml"/><Relationship Id="rId3" Type="http://schemas.openxmlformats.org/officeDocument/2006/relationships/image" Target="../media/image240.png"/><Relationship Id="rId7" Type="http://schemas.openxmlformats.org/officeDocument/2006/relationships/image" Target="../media/image260.png"/><Relationship Id="rId12" Type="http://schemas.openxmlformats.org/officeDocument/2006/relationships/customXml" Target="../ink/ink36.xml"/><Relationship Id="rId17" Type="http://schemas.openxmlformats.org/officeDocument/2006/relationships/image" Target="../media/image31.png"/><Relationship Id="rId2" Type="http://schemas.openxmlformats.org/officeDocument/2006/relationships/customXml" Target="../ink/ink31.xml"/><Relationship Id="rId16" Type="http://schemas.openxmlformats.org/officeDocument/2006/relationships/customXml" Target="../ink/ink38.xml"/><Relationship Id="rId1" Type="http://schemas.openxmlformats.org/officeDocument/2006/relationships/slideLayout" Target="../slideLayouts/slideLayout12.xml"/><Relationship Id="rId6" Type="http://schemas.openxmlformats.org/officeDocument/2006/relationships/customXml" Target="../ink/ink33.xml"/><Relationship Id="rId11" Type="http://schemas.openxmlformats.org/officeDocument/2006/relationships/image" Target="../media/image280.png"/><Relationship Id="rId5" Type="http://schemas.openxmlformats.org/officeDocument/2006/relationships/image" Target="../media/image250.png"/><Relationship Id="rId15" Type="http://schemas.openxmlformats.org/officeDocument/2006/relationships/image" Target="../media/image300.png"/><Relationship Id="rId10" Type="http://schemas.openxmlformats.org/officeDocument/2006/relationships/customXml" Target="../ink/ink35.xml"/><Relationship Id="rId19" Type="http://schemas.openxmlformats.org/officeDocument/2006/relationships/image" Target="../media/image32.png"/><Relationship Id="rId4" Type="http://schemas.openxmlformats.org/officeDocument/2006/relationships/customXml" Target="../ink/ink32.xml"/><Relationship Id="rId9" Type="http://schemas.openxmlformats.org/officeDocument/2006/relationships/image" Target="../media/image270.png"/><Relationship Id="rId14" Type="http://schemas.openxmlformats.org/officeDocument/2006/relationships/customXml" Target="../ink/ink37.xml"/></Relationships>
</file>

<file path=ppt/slides/_rels/slide3.xml.rels><?xml version="1.0" encoding="UTF-8" standalone="yes"?>
<Relationships xmlns="http://schemas.openxmlformats.org/package/2006/relationships"><Relationship Id="rId8" Type="http://schemas.openxmlformats.org/officeDocument/2006/relationships/customXml" Target="../ink/ink43.xml"/><Relationship Id="rId13" Type="http://schemas.openxmlformats.org/officeDocument/2006/relationships/image" Target="../media/image38.png"/><Relationship Id="rId18" Type="http://schemas.openxmlformats.org/officeDocument/2006/relationships/customXml" Target="../ink/ink48.xml"/><Relationship Id="rId26" Type="http://schemas.openxmlformats.org/officeDocument/2006/relationships/customXml" Target="../ink/ink52.xml"/><Relationship Id="rId3" Type="http://schemas.openxmlformats.org/officeDocument/2006/relationships/image" Target="../media/image33.png"/><Relationship Id="rId21" Type="http://schemas.openxmlformats.org/officeDocument/2006/relationships/image" Target="../media/image42.png"/><Relationship Id="rId7" Type="http://schemas.openxmlformats.org/officeDocument/2006/relationships/image" Target="../media/image35.png"/><Relationship Id="rId12" Type="http://schemas.openxmlformats.org/officeDocument/2006/relationships/customXml" Target="../ink/ink45.xml"/><Relationship Id="rId17" Type="http://schemas.openxmlformats.org/officeDocument/2006/relationships/image" Target="../media/image40.png"/><Relationship Id="rId25" Type="http://schemas.openxmlformats.org/officeDocument/2006/relationships/image" Target="../media/image44.png"/><Relationship Id="rId2" Type="http://schemas.openxmlformats.org/officeDocument/2006/relationships/customXml" Target="../ink/ink40.xml"/><Relationship Id="rId16" Type="http://schemas.openxmlformats.org/officeDocument/2006/relationships/customXml" Target="../ink/ink47.xml"/><Relationship Id="rId20" Type="http://schemas.openxmlformats.org/officeDocument/2006/relationships/customXml" Target="../ink/ink49.xml"/><Relationship Id="rId1" Type="http://schemas.openxmlformats.org/officeDocument/2006/relationships/slideLayout" Target="../slideLayouts/slideLayout12.xml"/><Relationship Id="rId6" Type="http://schemas.openxmlformats.org/officeDocument/2006/relationships/customXml" Target="../ink/ink42.xml"/><Relationship Id="rId11" Type="http://schemas.openxmlformats.org/officeDocument/2006/relationships/image" Target="../media/image37.png"/><Relationship Id="rId24" Type="http://schemas.openxmlformats.org/officeDocument/2006/relationships/customXml" Target="../ink/ink51.xml"/><Relationship Id="rId5" Type="http://schemas.openxmlformats.org/officeDocument/2006/relationships/image" Target="../media/image34.png"/><Relationship Id="rId15" Type="http://schemas.openxmlformats.org/officeDocument/2006/relationships/image" Target="../media/image39.png"/><Relationship Id="rId23" Type="http://schemas.openxmlformats.org/officeDocument/2006/relationships/image" Target="../media/image43.png"/><Relationship Id="rId10" Type="http://schemas.openxmlformats.org/officeDocument/2006/relationships/customXml" Target="../ink/ink44.xml"/><Relationship Id="rId19" Type="http://schemas.openxmlformats.org/officeDocument/2006/relationships/image" Target="../media/image41.png"/><Relationship Id="rId4" Type="http://schemas.openxmlformats.org/officeDocument/2006/relationships/customXml" Target="../ink/ink41.xml"/><Relationship Id="rId9" Type="http://schemas.openxmlformats.org/officeDocument/2006/relationships/image" Target="../media/image36.png"/><Relationship Id="rId14" Type="http://schemas.openxmlformats.org/officeDocument/2006/relationships/customXml" Target="../ink/ink46.xml"/><Relationship Id="rId22" Type="http://schemas.openxmlformats.org/officeDocument/2006/relationships/customXml" Target="../ink/ink50.xml"/><Relationship Id="rId27" Type="http://schemas.openxmlformats.org/officeDocument/2006/relationships/image" Target="../media/image45.png"/></Relationships>
</file>

<file path=ppt/slides/_rels/slide4.xml.rels><?xml version="1.0" encoding="UTF-8" standalone="yes"?>
<Relationships xmlns="http://schemas.openxmlformats.org/package/2006/relationships"><Relationship Id="rId26" Type="http://schemas.openxmlformats.org/officeDocument/2006/relationships/customXml" Target="../ink/ink65.xml"/><Relationship Id="rId21" Type="http://schemas.openxmlformats.org/officeDocument/2006/relationships/image" Target="../media/image55.png"/><Relationship Id="rId42" Type="http://schemas.openxmlformats.org/officeDocument/2006/relationships/customXml" Target="../ink/ink73.xml"/><Relationship Id="rId47" Type="http://schemas.openxmlformats.org/officeDocument/2006/relationships/image" Target="../media/image68.png"/><Relationship Id="rId63" Type="http://schemas.openxmlformats.org/officeDocument/2006/relationships/image" Target="../media/image76.png"/><Relationship Id="rId68" Type="http://schemas.openxmlformats.org/officeDocument/2006/relationships/customXml" Target="../ink/ink86.xml"/><Relationship Id="rId84" Type="http://schemas.openxmlformats.org/officeDocument/2006/relationships/customXml" Target="../ink/ink94.xml"/><Relationship Id="rId89" Type="http://schemas.openxmlformats.org/officeDocument/2006/relationships/image" Target="../media/image89.png"/><Relationship Id="rId16" Type="http://schemas.openxmlformats.org/officeDocument/2006/relationships/customXml" Target="../ink/ink60.xml"/><Relationship Id="rId11" Type="http://schemas.openxmlformats.org/officeDocument/2006/relationships/image" Target="../media/image50.png"/><Relationship Id="rId32" Type="http://schemas.openxmlformats.org/officeDocument/2006/relationships/customXml" Target="../ink/ink68.xml"/><Relationship Id="rId37" Type="http://schemas.openxmlformats.org/officeDocument/2006/relationships/image" Target="../media/image63.png"/><Relationship Id="rId53" Type="http://schemas.openxmlformats.org/officeDocument/2006/relationships/image" Target="../media/image71.png"/><Relationship Id="rId58" Type="http://schemas.openxmlformats.org/officeDocument/2006/relationships/customXml" Target="../ink/ink81.xml"/><Relationship Id="rId74" Type="http://schemas.openxmlformats.org/officeDocument/2006/relationships/customXml" Target="../ink/ink89.xml"/><Relationship Id="rId79" Type="http://schemas.openxmlformats.org/officeDocument/2006/relationships/image" Target="../media/image84.png"/><Relationship Id="rId5" Type="http://schemas.openxmlformats.org/officeDocument/2006/relationships/image" Target="../media/image47.png"/><Relationship Id="rId90" Type="http://schemas.openxmlformats.org/officeDocument/2006/relationships/customXml" Target="../ink/ink97.xml"/><Relationship Id="rId14" Type="http://schemas.openxmlformats.org/officeDocument/2006/relationships/customXml" Target="../ink/ink59.xml"/><Relationship Id="rId22" Type="http://schemas.openxmlformats.org/officeDocument/2006/relationships/customXml" Target="../ink/ink63.xml"/><Relationship Id="rId27" Type="http://schemas.openxmlformats.org/officeDocument/2006/relationships/image" Target="../media/image58.png"/><Relationship Id="rId30" Type="http://schemas.openxmlformats.org/officeDocument/2006/relationships/customXml" Target="../ink/ink67.xml"/><Relationship Id="rId35" Type="http://schemas.openxmlformats.org/officeDocument/2006/relationships/image" Target="../media/image62.png"/><Relationship Id="rId43" Type="http://schemas.openxmlformats.org/officeDocument/2006/relationships/image" Target="../media/image66.png"/><Relationship Id="rId48" Type="http://schemas.openxmlformats.org/officeDocument/2006/relationships/customXml" Target="../ink/ink76.xml"/><Relationship Id="rId56" Type="http://schemas.openxmlformats.org/officeDocument/2006/relationships/customXml" Target="../ink/ink80.xml"/><Relationship Id="rId64" Type="http://schemas.openxmlformats.org/officeDocument/2006/relationships/customXml" Target="../ink/ink84.xml"/><Relationship Id="rId69" Type="http://schemas.openxmlformats.org/officeDocument/2006/relationships/image" Target="../media/image79.png"/><Relationship Id="rId77" Type="http://schemas.openxmlformats.org/officeDocument/2006/relationships/image" Target="../media/image83.png"/><Relationship Id="rId8" Type="http://schemas.openxmlformats.org/officeDocument/2006/relationships/customXml" Target="../ink/ink56.xml"/><Relationship Id="rId51" Type="http://schemas.openxmlformats.org/officeDocument/2006/relationships/image" Target="../media/image70.png"/><Relationship Id="rId72" Type="http://schemas.openxmlformats.org/officeDocument/2006/relationships/customXml" Target="../ink/ink88.xml"/><Relationship Id="rId80" Type="http://schemas.openxmlformats.org/officeDocument/2006/relationships/customXml" Target="../ink/ink92.xml"/><Relationship Id="rId85" Type="http://schemas.openxmlformats.org/officeDocument/2006/relationships/image" Target="../media/image87.png"/><Relationship Id="rId3" Type="http://schemas.openxmlformats.org/officeDocument/2006/relationships/image" Target="../media/image46.png"/><Relationship Id="rId12" Type="http://schemas.openxmlformats.org/officeDocument/2006/relationships/customXml" Target="../ink/ink58.xml"/><Relationship Id="rId17" Type="http://schemas.openxmlformats.org/officeDocument/2006/relationships/image" Target="../media/image53.png"/><Relationship Id="rId25" Type="http://schemas.openxmlformats.org/officeDocument/2006/relationships/image" Target="../media/image57.png"/><Relationship Id="rId33" Type="http://schemas.openxmlformats.org/officeDocument/2006/relationships/image" Target="../media/image61.png"/><Relationship Id="rId38" Type="http://schemas.openxmlformats.org/officeDocument/2006/relationships/customXml" Target="../ink/ink71.xml"/><Relationship Id="rId46" Type="http://schemas.openxmlformats.org/officeDocument/2006/relationships/customXml" Target="../ink/ink75.xml"/><Relationship Id="rId59" Type="http://schemas.openxmlformats.org/officeDocument/2006/relationships/image" Target="../media/image74.png"/><Relationship Id="rId67" Type="http://schemas.openxmlformats.org/officeDocument/2006/relationships/image" Target="../media/image78.png"/><Relationship Id="rId20" Type="http://schemas.openxmlformats.org/officeDocument/2006/relationships/customXml" Target="../ink/ink62.xml"/><Relationship Id="rId41" Type="http://schemas.openxmlformats.org/officeDocument/2006/relationships/image" Target="../media/image65.png"/><Relationship Id="rId54" Type="http://schemas.openxmlformats.org/officeDocument/2006/relationships/customXml" Target="../ink/ink79.xml"/><Relationship Id="rId62" Type="http://schemas.openxmlformats.org/officeDocument/2006/relationships/customXml" Target="../ink/ink83.xml"/><Relationship Id="rId70" Type="http://schemas.openxmlformats.org/officeDocument/2006/relationships/customXml" Target="../ink/ink87.xml"/><Relationship Id="rId75" Type="http://schemas.openxmlformats.org/officeDocument/2006/relationships/image" Target="../media/image82.png"/><Relationship Id="rId83" Type="http://schemas.openxmlformats.org/officeDocument/2006/relationships/image" Target="../media/image86.png"/><Relationship Id="rId88" Type="http://schemas.openxmlformats.org/officeDocument/2006/relationships/customXml" Target="../ink/ink96.xml"/><Relationship Id="rId91" Type="http://schemas.openxmlformats.org/officeDocument/2006/relationships/image" Target="../media/image90.png"/><Relationship Id="rId1" Type="http://schemas.openxmlformats.org/officeDocument/2006/relationships/slideLayout" Target="../slideLayouts/slideLayout12.xml"/><Relationship Id="rId6" Type="http://schemas.openxmlformats.org/officeDocument/2006/relationships/customXml" Target="../ink/ink55.xml"/><Relationship Id="rId15" Type="http://schemas.openxmlformats.org/officeDocument/2006/relationships/image" Target="../media/image52.png"/><Relationship Id="rId23" Type="http://schemas.openxmlformats.org/officeDocument/2006/relationships/image" Target="../media/image56.png"/><Relationship Id="rId28" Type="http://schemas.openxmlformats.org/officeDocument/2006/relationships/customXml" Target="../ink/ink66.xml"/><Relationship Id="rId36" Type="http://schemas.openxmlformats.org/officeDocument/2006/relationships/customXml" Target="../ink/ink70.xml"/><Relationship Id="rId49" Type="http://schemas.openxmlformats.org/officeDocument/2006/relationships/image" Target="../media/image69.png"/><Relationship Id="rId57" Type="http://schemas.openxmlformats.org/officeDocument/2006/relationships/image" Target="../media/image73.png"/><Relationship Id="rId10" Type="http://schemas.openxmlformats.org/officeDocument/2006/relationships/customXml" Target="../ink/ink57.xml"/><Relationship Id="rId31" Type="http://schemas.openxmlformats.org/officeDocument/2006/relationships/image" Target="../media/image60.png"/><Relationship Id="rId44" Type="http://schemas.openxmlformats.org/officeDocument/2006/relationships/customXml" Target="../ink/ink74.xml"/><Relationship Id="rId52" Type="http://schemas.openxmlformats.org/officeDocument/2006/relationships/customXml" Target="../ink/ink78.xml"/><Relationship Id="rId60" Type="http://schemas.openxmlformats.org/officeDocument/2006/relationships/customXml" Target="../ink/ink82.xml"/><Relationship Id="rId65" Type="http://schemas.openxmlformats.org/officeDocument/2006/relationships/image" Target="../media/image77.png"/><Relationship Id="rId73" Type="http://schemas.openxmlformats.org/officeDocument/2006/relationships/image" Target="../media/image81.png"/><Relationship Id="rId78" Type="http://schemas.openxmlformats.org/officeDocument/2006/relationships/customXml" Target="../ink/ink91.xml"/><Relationship Id="rId81" Type="http://schemas.openxmlformats.org/officeDocument/2006/relationships/image" Target="../media/image85.png"/><Relationship Id="rId86" Type="http://schemas.openxmlformats.org/officeDocument/2006/relationships/customXml" Target="../ink/ink95.xml"/><Relationship Id="rId4" Type="http://schemas.openxmlformats.org/officeDocument/2006/relationships/customXml" Target="../ink/ink54.xml"/><Relationship Id="rId9" Type="http://schemas.openxmlformats.org/officeDocument/2006/relationships/image" Target="../media/image49.png"/><Relationship Id="rId13" Type="http://schemas.openxmlformats.org/officeDocument/2006/relationships/image" Target="../media/image51.png"/><Relationship Id="rId18" Type="http://schemas.openxmlformats.org/officeDocument/2006/relationships/customXml" Target="../ink/ink61.xml"/><Relationship Id="rId39" Type="http://schemas.openxmlformats.org/officeDocument/2006/relationships/image" Target="../media/image64.png"/><Relationship Id="rId34" Type="http://schemas.openxmlformats.org/officeDocument/2006/relationships/customXml" Target="../ink/ink69.xml"/><Relationship Id="rId50" Type="http://schemas.openxmlformats.org/officeDocument/2006/relationships/customXml" Target="../ink/ink77.xml"/><Relationship Id="rId55" Type="http://schemas.openxmlformats.org/officeDocument/2006/relationships/image" Target="../media/image72.png"/><Relationship Id="rId76" Type="http://schemas.openxmlformats.org/officeDocument/2006/relationships/customXml" Target="../ink/ink90.xml"/><Relationship Id="rId7" Type="http://schemas.openxmlformats.org/officeDocument/2006/relationships/image" Target="../media/image48.png"/><Relationship Id="rId71" Type="http://schemas.openxmlformats.org/officeDocument/2006/relationships/image" Target="../media/image80.png"/><Relationship Id="rId2" Type="http://schemas.openxmlformats.org/officeDocument/2006/relationships/customXml" Target="../ink/ink53.xml"/><Relationship Id="rId29" Type="http://schemas.openxmlformats.org/officeDocument/2006/relationships/image" Target="../media/image59.png"/><Relationship Id="rId24" Type="http://schemas.openxmlformats.org/officeDocument/2006/relationships/customXml" Target="../ink/ink64.xml"/><Relationship Id="rId40" Type="http://schemas.openxmlformats.org/officeDocument/2006/relationships/customXml" Target="../ink/ink72.xml"/><Relationship Id="rId45" Type="http://schemas.openxmlformats.org/officeDocument/2006/relationships/image" Target="../media/image67.png"/><Relationship Id="rId66" Type="http://schemas.openxmlformats.org/officeDocument/2006/relationships/customXml" Target="../ink/ink85.xml"/><Relationship Id="rId87" Type="http://schemas.openxmlformats.org/officeDocument/2006/relationships/image" Target="../media/image88.png"/><Relationship Id="rId61" Type="http://schemas.openxmlformats.org/officeDocument/2006/relationships/image" Target="../media/image75.png"/><Relationship Id="rId82" Type="http://schemas.openxmlformats.org/officeDocument/2006/relationships/customXml" Target="../ink/ink93.xml"/><Relationship Id="rId1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ACEEAF4-C28B-AF49-BA04-6AB5046BEF67}"/>
              </a:ext>
            </a:extLst>
          </p:cNvPr>
          <p:cNvSpPr>
            <a:spLocks noGrp="1"/>
          </p:cNvSpPr>
          <p:nvPr>
            <p:ph type="title"/>
          </p:nvPr>
        </p:nvSpPr>
        <p:spPr>
          <a:xfrm>
            <a:off x="416842" y="131064"/>
            <a:ext cx="11531316" cy="640080"/>
          </a:xfrm>
        </p:spPr>
        <p:txBody>
          <a:bodyPr>
            <a:normAutofit fontScale="90000"/>
          </a:bodyPr>
          <a:lstStyle/>
          <a:p>
            <a:pPr algn="l"/>
            <a:r>
              <a:rPr lang="en-US">
                <a:solidFill>
                  <a:srgbClr val="C00000"/>
                </a:solidFill>
              </a:rPr>
              <a:t>The Thing </a:t>
            </a:r>
            <a:r>
              <a:rPr lang="en-US" dirty="0">
                <a:solidFill>
                  <a:srgbClr val="C00000"/>
                </a:solidFill>
              </a:rPr>
              <a:t>from the Future</a:t>
            </a:r>
          </a:p>
        </p:txBody>
      </p:sp>
      <p:sp>
        <p:nvSpPr>
          <p:cNvPr id="2" name="Text Placeholder 1">
            <a:extLst>
              <a:ext uri="{FF2B5EF4-FFF2-40B4-BE49-F238E27FC236}">
                <a16:creationId xmlns:a16="http://schemas.microsoft.com/office/drawing/2014/main" id="{B781EB2C-DDE4-9541-A326-088058B9AD35}"/>
              </a:ext>
            </a:extLst>
          </p:cNvPr>
          <p:cNvSpPr>
            <a:spLocks noGrp="1"/>
          </p:cNvSpPr>
          <p:nvPr>
            <p:ph type="body" idx="1"/>
          </p:nvPr>
        </p:nvSpPr>
        <p:spPr>
          <a:xfrm>
            <a:off x="435255" y="873501"/>
            <a:ext cx="1271625" cy="801943"/>
          </a:xfrm>
        </p:spPr>
        <p:txBody>
          <a:bodyPr>
            <a:normAutofit lnSpcReduction="10000"/>
          </a:bodyPr>
          <a:lstStyle/>
          <a:p>
            <a:r>
              <a:rPr lang="en-US" sz="1000" dirty="0">
                <a:solidFill>
                  <a:schemeClr val="tx2"/>
                </a:solidFill>
              </a:rPr>
              <a:t>Enter the cards you drew. If you are using 3 card version, leave one blank</a:t>
            </a:r>
          </a:p>
        </p:txBody>
      </p:sp>
      <p:sp>
        <p:nvSpPr>
          <p:cNvPr id="7" name="Rounded Rectangle 6">
            <a:extLst>
              <a:ext uri="{FF2B5EF4-FFF2-40B4-BE49-F238E27FC236}">
                <a16:creationId xmlns:a16="http://schemas.microsoft.com/office/drawing/2014/main" id="{3FD8BEFC-5361-6E45-9F67-F8AB013EE210}"/>
              </a:ext>
            </a:extLst>
          </p:cNvPr>
          <p:cNvSpPr/>
          <p:nvPr/>
        </p:nvSpPr>
        <p:spPr>
          <a:xfrm>
            <a:off x="435255" y="1777801"/>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dirty="0"/>
              <a:t>In a “Collapse” future, a future in which society as we know it has come apart.</a:t>
            </a:r>
          </a:p>
        </p:txBody>
      </p:sp>
      <p:sp>
        <p:nvSpPr>
          <p:cNvPr id="8" name="Rounded Rectangle 7">
            <a:extLst>
              <a:ext uri="{FF2B5EF4-FFF2-40B4-BE49-F238E27FC236}">
                <a16:creationId xmlns:a16="http://schemas.microsoft.com/office/drawing/2014/main" id="{35656CE8-39BA-9E45-BC9D-0DA0AC5A3A61}"/>
              </a:ext>
            </a:extLst>
          </p:cNvPr>
          <p:cNvSpPr/>
          <p:nvPr/>
        </p:nvSpPr>
        <p:spPr>
          <a:xfrm>
            <a:off x="435255" y="3021677"/>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Related to work.</a:t>
            </a:r>
          </a:p>
        </p:txBody>
      </p:sp>
      <p:sp>
        <p:nvSpPr>
          <p:cNvPr id="9" name="Rounded Rectangle 8">
            <a:extLst>
              <a:ext uri="{FF2B5EF4-FFF2-40B4-BE49-F238E27FC236}">
                <a16:creationId xmlns:a16="http://schemas.microsoft.com/office/drawing/2014/main" id="{FCD56FDE-4A25-4D4E-9B33-E85ECC5979B5}"/>
              </a:ext>
            </a:extLst>
          </p:cNvPr>
          <p:cNvSpPr/>
          <p:nvPr/>
        </p:nvSpPr>
        <p:spPr>
          <a:xfrm>
            <a:off x="435255" y="4265553"/>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There is a </a:t>
            </a:r>
            <a:r>
              <a:rPr lang="en-US" i="1" dirty="0"/>
              <a:t>relic</a:t>
            </a:r>
            <a:r>
              <a:rPr lang="en-US" dirty="0"/>
              <a:t>.</a:t>
            </a:r>
          </a:p>
        </p:txBody>
      </p:sp>
      <p:sp>
        <p:nvSpPr>
          <p:cNvPr id="10" name="Rounded Rectangle 9">
            <a:extLst>
              <a:ext uri="{FF2B5EF4-FFF2-40B4-BE49-F238E27FC236}">
                <a16:creationId xmlns:a16="http://schemas.microsoft.com/office/drawing/2014/main" id="{BE040858-7981-AA4F-880B-5CEA8DD5152B}"/>
              </a:ext>
            </a:extLst>
          </p:cNvPr>
          <p:cNvSpPr/>
          <p:nvPr/>
        </p:nvSpPr>
        <p:spPr>
          <a:xfrm>
            <a:off x="435255" y="5509429"/>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Elora / Erin Combination</a:t>
            </a:r>
          </a:p>
        </p:txBody>
      </p:sp>
      <p:sp>
        <p:nvSpPr>
          <p:cNvPr id="11" name="Round Diagonal Corner Rectangle 10">
            <a:extLst>
              <a:ext uri="{FF2B5EF4-FFF2-40B4-BE49-F238E27FC236}">
                <a16:creationId xmlns:a16="http://schemas.microsoft.com/office/drawing/2014/main" id="{7904B505-9C89-8449-A8D8-C710CF57D496}"/>
              </a:ext>
            </a:extLst>
          </p:cNvPr>
          <p:cNvSpPr/>
          <p:nvPr/>
        </p:nvSpPr>
        <p:spPr>
          <a:xfrm>
            <a:off x="1833617" y="1777802"/>
            <a:ext cx="10114541" cy="1060704"/>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An old computer that takes up a whole room but still has the modern components of newer technology.  (screen, keyboard, etc.)  It is a juxtaposition relic of before the collapse of society as well as a relic after the collapse.  By the collapse, society has evolved into using even smaller computers or not even computers at all…”computers” are now quite literally inside of them.</a:t>
            </a:r>
          </a:p>
        </p:txBody>
      </p:sp>
      <p:sp>
        <p:nvSpPr>
          <p:cNvPr id="12" name="TextBox 11">
            <a:extLst>
              <a:ext uri="{FF2B5EF4-FFF2-40B4-BE49-F238E27FC236}">
                <a16:creationId xmlns:a16="http://schemas.microsoft.com/office/drawing/2014/main" id="{1A2C9326-EA01-0E45-A30A-5A0ECDDE5AC4}"/>
              </a:ext>
            </a:extLst>
          </p:cNvPr>
          <p:cNvSpPr txBox="1"/>
          <p:nvPr/>
        </p:nvSpPr>
        <p:spPr>
          <a:xfrm>
            <a:off x="1999488" y="938784"/>
            <a:ext cx="9948671" cy="646331"/>
          </a:xfrm>
          <a:prstGeom prst="rect">
            <a:avLst/>
          </a:prstGeom>
          <a:noFill/>
        </p:spPr>
        <p:txBody>
          <a:bodyPr wrap="square" rtlCol="0">
            <a:spAutoFit/>
          </a:bodyPr>
          <a:lstStyle/>
          <a:p>
            <a:r>
              <a:rPr lang="en-US" dirty="0">
                <a:solidFill>
                  <a:schemeClr val="tx2"/>
                </a:solidFill>
              </a:rPr>
              <a:t>In the space below describe the object you came up with and how it will work in the future environment.</a:t>
            </a:r>
            <a:br>
              <a:rPr lang="en-US" dirty="0">
                <a:solidFill>
                  <a:schemeClr val="tx2"/>
                </a:solidFill>
              </a:rPr>
            </a:br>
            <a:r>
              <a:rPr lang="en-US" dirty="0">
                <a:solidFill>
                  <a:schemeClr val="tx2"/>
                </a:solidFill>
              </a:rPr>
              <a:t>Describe it in detail and provide drawings that will help the viewer to understand how it will work. </a:t>
            </a:r>
          </a:p>
        </p:txBody>
      </p:sp>
      <p:sp>
        <p:nvSpPr>
          <p:cNvPr id="13" name="TextBox 12">
            <a:extLst>
              <a:ext uri="{FF2B5EF4-FFF2-40B4-BE49-F238E27FC236}">
                <a16:creationId xmlns:a16="http://schemas.microsoft.com/office/drawing/2014/main" id="{7786DA72-4B0B-5142-9C1F-902545E5EC53}"/>
              </a:ext>
            </a:extLst>
          </p:cNvPr>
          <p:cNvSpPr txBox="1"/>
          <p:nvPr/>
        </p:nvSpPr>
        <p:spPr>
          <a:xfrm rot="16200000">
            <a:off x="-69452" y="2123487"/>
            <a:ext cx="640080" cy="369332"/>
          </a:xfrm>
          <a:prstGeom prst="rect">
            <a:avLst/>
          </a:prstGeom>
          <a:noFill/>
        </p:spPr>
        <p:txBody>
          <a:bodyPr wrap="square" rtlCol="0">
            <a:spAutoFit/>
            <a:scene3d>
              <a:camera prst="orthographicFront">
                <a:rot lat="0" lon="0" rev="0"/>
              </a:camera>
              <a:lightRig rig="threePt" dir="t"/>
            </a:scene3d>
          </a:bodyPr>
          <a:lstStyle/>
          <a:p>
            <a:r>
              <a:rPr lang="en-US" dirty="0"/>
              <a:t>Arc</a:t>
            </a:r>
          </a:p>
        </p:txBody>
      </p:sp>
      <p:sp>
        <p:nvSpPr>
          <p:cNvPr id="15" name="TextBox 14">
            <a:extLst>
              <a:ext uri="{FF2B5EF4-FFF2-40B4-BE49-F238E27FC236}">
                <a16:creationId xmlns:a16="http://schemas.microsoft.com/office/drawing/2014/main" id="{86EBED1E-6C42-6C41-B07C-A69F2E09EB54}"/>
              </a:ext>
            </a:extLst>
          </p:cNvPr>
          <p:cNvSpPr txBox="1"/>
          <p:nvPr/>
        </p:nvSpPr>
        <p:spPr>
          <a:xfrm rot="16200000">
            <a:off x="-138951" y="5885894"/>
            <a:ext cx="810425" cy="307777"/>
          </a:xfrm>
          <a:prstGeom prst="rect">
            <a:avLst/>
          </a:prstGeom>
          <a:noFill/>
        </p:spPr>
        <p:txBody>
          <a:bodyPr wrap="square" rtlCol="0">
            <a:spAutoFit/>
            <a:scene3d>
              <a:camera prst="orthographicFront">
                <a:rot lat="0" lon="0" rev="0"/>
              </a:camera>
              <a:lightRig rig="threePt" dir="t"/>
            </a:scene3d>
          </a:bodyPr>
          <a:lstStyle/>
          <a:p>
            <a:r>
              <a:rPr lang="en-US" sz="1400" dirty="0"/>
              <a:t>Winner</a:t>
            </a:r>
            <a:endParaRPr lang="en-US" dirty="0"/>
          </a:p>
        </p:txBody>
      </p:sp>
      <p:sp>
        <p:nvSpPr>
          <p:cNvPr id="16" name="TextBox 15">
            <a:extLst>
              <a:ext uri="{FF2B5EF4-FFF2-40B4-BE49-F238E27FC236}">
                <a16:creationId xmlns:a16="http://schemas.microsoft.com/office/drawing/2014/main" id="{10C53914-5F19-7142-9E61-41FDB819C270}"/>
              </a:ext>
            </a:extLst>
          </p:cNvPr>
          <p:cNvSpPr txBox="1"/>
          <p:nvPr/>
        </p:nvSpPr>
        <p:spPr>
          <a:xfrm rot="16200000" flipH="1">
            <a:off x="-158723" y="4611239"/>
            <a:ext cx="875638" cy="369332"/>
          </a:xfrm>
          <a:prstGeom prst="rect">
            <a:avLst/>
          </a:prstGeom>
          <a:noFill/>
        </p:spPr>
        <p:txBody>
          <a:bodyPr wrap="square" rtlCol="0">
            <a:spAutoFit/>
            <a:scene3d>
              <a:camera prst="orthographicFront">
                <a:rot lat="0" lon="0" rev="0"/>
              </a:camera>
              <a:lightRig rig="threePt" dir="t"/>
            </a:scene3d>
          </a:bodyPr>
          <a:lstStyle/>
          <a:p>
            <a:r>
              <a:rPr lang="en-US" dirty="0"/>
              <a:t>Object</a:t>
            </a:r>
          </a:p>
        </p:txBody>
      </p:sp>
      <p:sp>
        <p:nvSpPr>
          <p:cNvPr id="18" name="TextBox 17">
            <a:extLst>
              <a:ext uri="{FF2B5EF4-FFF2-40B4-BE49-F238E27FC236}">
                <a16:creationId xmlns:a16="http://schemas.microsoft.com/office/drawing/2014/main" id="{99509433-641F-F248-8EA1-A9F0EA718986}"/>
              </a:ext>
            </a:extLst>
          </p:cNvPr>
          <p:cNvSpPr txBox="1"/>
          <p:nvPr/>
        </p:nvSpPr>
        <p:spPr>
          <a:xfrm rot="16200000">
            <a:off x="-151116" y="3367363"/>
            <a:ext cx="875638" cy="369332"/>
          </a:xfrm>
          <a:prstGeom prst="rect">
            <a:avLst/>
          </a:prstGeom>
          <a:noFill/>
        </p:spPr>
        <p:txBody>
          <a:bodyPr wrap="square" rtlCol="0">
            <a:spAutoFit/>
            <a:scene3d>
              <a:camera prst="orthographicFront">
                <a:rot lat="0" lon="0" rev="0"/>
              </a:camera>
              <a:lightRig rig="threePt" dir="t"/>
            </a:scene3d>
          </a:bodyPr>
          <a:lstStyle/>
          <a:p>
            <a:r>
              <a:rPr lang="en-US" dirty="0"/>
              <a:t>Terrain </a:t>
            </a:r>
          </a:p>
        </p:txBody>
      </p:sp>
      <p:sp>
        <p:nvSpPr>
          <p:cNvPr id="19" name="TextBox 18">
            <a:extLst>
              <a:ext uri="{FF2B5EF4-FFF2-40B4-BE49-F238E27FC236}">
                <a16:creationId xmlns:a16="http://schemas.microsoft.com/office/drawing/2014/main" id="{F7EF9A5E-BA16-0B46-8A5C-7328DD952889}"/>
              </a:ext>
            </a:extLst>
          </p:cNvPr>
          <p:cNvSpPr txBox="1"/>
          <p:nvPr/>
        </p:nvSpPr>
        <p:spPr>
          <a:xfrm>
            <a:off x="9508018" y="6542296"/>
            <a:ext cx="2440141" cy="304031"/>
          </a:xfrm>
          <a:prstGeom prst="rect">
            <a:avLst/>
          </a:prstGeom>
          <a:noFill/>
        </p:spPr>
        <p:txBody>
          <a:bodyPr wrap="square" rtlCol="0">
            <a:spAutoFit/>
          </a:bodyPr>
          <a:lstStyle/>
          <a:p>
            <a:r>
              <a:rPr lang="en-US" sz="1100" i="1" dirty="0">
                <a:solidFill>
                  <a:schemeClr val="tx2">
                    <a:lumMod val="60000"/>
                    <a:lumOff val="40000"/>
                  </a:schemeClr>
                </a:solidFill>
              </a:rPr>
              <a:t>A game by Stuart Candy and Jeff Watson</a:t>
            </a:r>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FB38B17-1A68-6343-C62C-38D43C697C4B}"/>
                  </a:ext>
                </a:extLst>
              </p14:cNvPr>
              <p14:cNvContentPartPr/>
              <p14:nvPr/>
            </p14:nvContentPartPr>
            <p14:xfrm>
              <a:off x="2433973" y="3004267"/>
              <a:ext cx="9144360" cy="3508560"/>
            </p14:xfrm>
          </p:contentPart>
        </mc:Choice>
        <mc:Fallback xmlns="">
          <p:pic>
            <p:nvPicPr>
              <p:cNvPr id="4" name="Ink 3">
                <a:extLst>
                  <a:ext uri="{FF2B5EF4-FFF2-40B4-BE49-F238E27FC236}">
                    <a16:creationId xmlns:a16="http://schemas.microsoft.com/office/drawing/2014/main" id="{9FB38B17-1A68-6343-C62C-38D43C697C4B}"/>
                  </a:ext>
                </a:extLst>
              </p:cNvPr>
              <p:cNvPicPr/>
              <p:nvPr/>
            </p:nvPicPr>
            <p:blipFill>
              <a:blip r:embed="rId3"/>
              <a:stretch>
                <a:fillRect/>
              </a:stretch>
            </p:blipFill>
            <p:spPr>
              <a:xfrm>
                <a:off x="2418853" y="2989147"/>
                <a:ext cx="9174960" cy="3539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3DE1FA0F-EADC-EFAA-1926-F2064DA502FA}"/>
                  </a:ext>
                </a:extLst>
              </p14:cNvPr>
              <p14:cNvContentPartPr/>
              <p14:nvPr/>
            </p14:nvContentPartPr>
            <p14:xfrm>
              <a:off x="5788813" y="3152587"/>
              <a:ext cx="74520" cy="3276000"/>
            </p14:xfrm>
          </p:contentPart>
        </mc:Choice>
        <mc:Fallback xmlns="">
          <p:pic>
            <p:nvPicPr>
              <p:cNvPr id="17" name="Ink 16">
                <a:extLst>
                  <a:ext uri="{FF2B5EF4-FFF2-40B4-BE49-F238E27FC236}">
                    <a16:creationId xmlns:a16="http://schemas.microsoft.com/office/drawing/2014/main" id="{3DE1FA0F-EADC-EFAA-1926-F2064DA502FA}"/>
                  </a:ext>
                </a:extLst>
              </p:cNvPr>
              <p:cNvPicPr/>
              <p:nvPr/>
            </p:nvPicPr>
            <p:blipFill>
              <a:blip r:embed="rId5"/>
              <a:stretch>
                <a:fillRect/>
              </a:stretch>
            </p:blipFill>
            <p:spPr>
              <a:xfrm>
                <a:off x="5773693" y="3137467"/>
                <a:ext cx="105120" cy="3306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59654BC4-F338-0571-7AE4-68FECF181B20}"/>
                  </a:ext>
                </a:extLst>
              </p14:cNvPr>
              <p14:cNvContentPartPr/>
              <p14:nvPr/>
            </p14:nvContentPartPr>
            <p14:xfrm>
              <a:off x="6799693" y="3094267"/>
              <a:ext cx="201600" cy="3328920"/>
            </p14:xfrm>
          </p:contentPart>
        </mc:Choice>
        <mc:Fallback xmlns="">
          <p:pic>
            <p:nvPicPr>
              <p:cNvPr id="20" name="Ink 19">
                <a:extLst>
                  <a:ext uri="{FF2B5EF4-FFF2-40B4-BE49-F238E27FC236}">
                    <a16:creationId xmlns:a16="http://schemas.microsoft.com/office/drawing/2014/main" id="{59654BC4-F338-0571-7AE4-68FECF181B20}"/>
                  </a:ext>
                </a:extLst>
              </p:cNvPr>
              <p:cNvPicPr/>
              <p:nvPr/>
            </p:nvPicPr>
            <p:blipFill>
              <a:blip r:embed="rId7"/>
              <a:stretch>
                <a:fillRect/>
              </a:stretch>
            </p:blipFill>
            <p:spPr>
              <a:xfrm>
                <a:off x="6784213" y="3078787"/>
                <a:ext cx="232200" cy="3359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5DFE6669-CC2B-BECB-19BA-C0A7FE5DA767}"/>
                  </a:ext>
                </a:extLst>
              </p14:cNvPr>
              <p14:cNvContentPartPr/>
              <p14:nvPr/>
            </p14:nvContentPartPr>
            <p14:xfrm>
              <a:off x="7894813" y="3015067"/>
              <a:ext cx="137880" cy="3439800"/>
            </p14:xfrm>
          </p:contentPart>
        </mc:Choice>
        <mc:Fallback xmlns="">
          <p:pic>
            <p:nvPicPr>
              <p:cNvPr id="21" name="Ink 20">
                <a:extLst>
                  <a:ext uri="{FF2B5EF4-FFF2-40B4-BE49-F238E27FC236}">
                    <a16:creationId xmlns:a16="http://schemas.microsoft.com/office/drawing/2014/main" id="{5DFE6669-CC2B-BECB-19BA-C0A7FE5DA767}"/>
                  </a:ext>
                </a:extLst>
              </p:cNvPr>
              <p:cNvPicPr/>
              <p:nvPr/>
            </p:nvPicPr>
            <p:blipFill>
              <a:blip r:embed="rId9"/>
              <a:stretch>
                <a:fillRect/>
              </a:stretch>
            </p:blipFill>
            <p:spPr>
              <a:xfrm>
                <a:off x="7879693" y="2999587"/>
                <a:ext cx="168480" cy="347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6ACD0394-3982-C25A-A162-096789BBA322}"/>
                  </a:ext>
                </a:extLst>
              </p14:cNvPr>
              <p14:cNvContentPartPr/>
              <p14:nvPr/>
            </p14:nvContentPartPr>
            <p14:xfrm>
              <a:off x="8821093" y="3067987"/>
              <a:ext cx="132480" cy="3386880"/>
            </p14:xfrm>
          </p:contentPart>
        </mc:Choice>
        <mc:Fallback xmlns="">
          <p:pic>
            <p:nvPicPr>
              <p:cNvPr id="22" name="Ink 21">
                <a:extLst>
                  <a:ext uri="{FF2B5EF4-FFF2-40B4-BE49-F238E27FC236}">
                    <a16:creationId xmlns:a16="http://schemas.microsoft.com/office/drawing/2014/main" id="{6ACD0394-3982-C25A-A162-096789BBA322}"/>
                  </a:ext>
                </a:extLst>
              </p:cNvPr>
              <p:cNvPicPr/>
              <p:nvPr/>
            </p:nvPicPr>
            <p:blipFill>
              <a:blip r:embed="rId11"/>
              <a:stretch>
                <a:fillRect/>
              </a:stretch>
            </p:blipFill>
            <p:spPr>
              <a:xfrm>
                <a:off x="8805613" y="3052507"/>
                <a:ext cx="163080" cy="3417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Ink 26">
                <a:extLst>
                  <a:ext uri="{FF2B5EF4-FFF2-40B4-BE49-F238E27FC236}">
                    <a16:creationId xmlns:a16="http://schemas.microsoft.com/office/drawing/2014/main" id="{EDB04CE9-3752-7F26-C3F1-FDEA505B6F74}"/>
                  </a:ext>
                </a:extLst>
              </p14:cNvPr>
              <p14:cNvContentPartPr/>
              <p14:nvPr/>
            </p14:nvContentPartPr>
            <p14:xfrm>
              <a:off x="9709933" y="3015067"/>
              <a:ext cx="116640" cy="3376440"/>
            </p14:xfrm>
          </p:contentPart>
        </mc:Choice>
        <mc:Fallback xmlns="">
          <p:pic>
            <p:nvPicPr>
              <p:cNvPr id="27" name="Ink 26">
                <a:extLst>
                  <a:ext uri="{FF2B5EF4-FFF2-40B4-BE49-F238E27FC236}">
                    <a16:creationId xmlns:a16="http://schemas.microsoft.com/office/drawing/2014/main" id="{EDB04CE9-3752-7F26-C3F1-FDEA505B6F74}"/>
                  </a:ext>
                </a:extLst>
              </p:cNvPr>
              <p:cNvPicPr/>
              <p:nvPr/>
            </p:nvPicPr>
            <p:blipFill>
              <a:blip r:embed="rId13"/>
              <a:stretch>
                <a:fillRect/>
              </a:stretch>
            </p:blipFill>
            <p:spPr>
              <a:xfrm>
                <a:off x="9694813" y="2999587"/>
                <a:ext cx="147240" cy="34070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1D3C7A94-4B91-6546-6B4D-2685DD9CDF45}"/>
                  </a:ext>
                </a:extLst>
              </p14:cNvPr>
              <p14:cNvContentPartPr/>
              <p14:nvPr/>
            </p14:nvContentPartPr>
            <p14:xfrm>
              <a:off x="10599133" y="3099667"/>
              <a:ext cx="58680" cy="3244320"/>
            </p14:xfrm>
          </p:contentPart>
        </mc:Choice>
        <mc:Fallback xmlns="">
          <p:pic>
            <p:nvPicPr>
              <p:cNvPr id="28" name="Ink 27">
                <a:extLst>
                  <a:ext uri="{FF2B5EF4-FFF2-40B4-BE49-F238E27FC236}">
                    <a16:creationId xmlns:a16="http://schemas.microsoft.com/office/drawing/2014/main" id="{1D3C7A94-4B91-6546-6B4D-2685DD9CDF45}"/>
                  </a:ext>
                </a:extLst>
              </p:cNvPr>
              <p:cNvPicPr/>
              <p:nvPr/>
            </p:nvPicPr>
            <p:blipFill>
              <a:blip r:embed="rId15"/>
              <a:stretch>
                <a:fillRect/>
              </a:stretch>
            </p:blipFill>
            <p:spPr>
              <a:xfrm>
                <a:off x="10583653" y="3084547"/>
                <a:ext cx="88920" cy="3274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2" name="Ink 31">
                <a:extLst>
                  <a:ext uri="{FF2B5EF4-FFF2-40B4-BE49-F238E27FC236}">
                    <a16:creationId xmlns:a16="http://schemas.microsoft.com/office/drawing/2014/main" id="{E46191BF-AEBF-18BE-3961-DA5444FDCBBA}"/>
                  </a:ext>
                </a:extLst>
              </p14:cNvPr>
              <p14:cNvContentPartPr/>
              <p14:nvPr/>
            </p14:nvContentPartPr>
            <p14:xfrm>
              <a:off x="6302173" y="4581427"/>
              <a:ext cx="1243800" cy="751680"/>
            </p14:xfrm>
          </p:contentPart>
        </mc:Choice>
        <mc:Fallback xmlns="">
          <p:pic>
            <p:nvPicPr>
              <p:cNvPr id="32" name="Ink 31">
                <a:extLst>
                  <a:ext uri="{FF2B5EF4-FFF2-40B4-BE49-F238E27FC236}">
                    <a16:creationId xmlns:a16="http://schemas.microsoft.com/office/drawing/2014/main" id="{E46191BF-AEBF-18BE-3961-DA5444FDCBBA}"/>
                  </a:ext>
                </a:extLst>
              </p:cNvPr>
              <p:cNvPicPr/>
              <p:nvPr/>
            </p:nvPicPr>
            <p:blipFill>
              <a:blip r:embed="rId17"/>
              <a:stretch>
                <a:fillRect/>
              </a:stretch>
            </p:blipFill>
            <p:spPr>
              <a:xfrm>
                <a:off x="6271573" y="4550827"/>
                <a:ext cx="1305360" cy="813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6" name="Ink 35">
                <a:extLst>
                  <a:ext uri="{FF2B5EF4-FFF2-40B4-BE49-F238E27FC236}">
                    <a16:creationId xmlns:a16="http://schemas.microsoft.com/office/drawing/2014/main" id="{FC389780-5262-0CCB-AE82-2796DD396254}"/>
                  </a:ext>
                </a:extLst>
              </p14:cNvPr>
              <p14:cNvContentPartPr/>
              <p14:nvPr/>
            </p14:nvContentPartPr>
            <p14:xfrm>
              <a:off x="6413413" y="5380267"/>
              <a:ext cx="1032120" cy="296640"/>
            </p14:xfrm>
          </p:contentPart>
        </mc:Choice>
        <mc:Fallback xmlns="">
          <p:pic>
            <p:nvPicPr>
              <p:cNvPr id="36" name="Ink 35">
                <a:extLst>
                  <a:ext uri="{FF2B5EF4-FFF2-40B4-BE49-F238E27FC236}">
                    <a16:creationId xmlns:a16="http://schemas.microsoft.com/office/drawing/2014/main" id="{FC389780-5262-0CCB-AE82-2796DD396254}"/>
                  </a:ext>
                </a:extLst>
              </p:cNvPr>
              <p:cNvPicPr/>
              <p:nvPr/>
            </p:nvPicPr>
            <p:blipFill>
              <a:blip r:embed="rId19"/>
              <a:stretch>
                <a:fillRect/>
              </a:stretch>
            </p:blipFill>
            <p:spPr>
              <a:xfrm>
                <a:off x="6397933" y="5365147"/>
                <a:ext cx="106272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Ink 38">
                <a:extLst>
                  <a:ext uri="{FF2B5EF4-FFF2-40B4-BE49-F238E27FC236}">
                    <a16:creationId xmlns:a16="http://schemas.microsoft.com/office/drawing/2014/main" id="{4D10C642-C9FD-68E4-8600-58842F77FCCC}"/>
                  </a:ext>
                </a:extLst>
              </p14:cNvPr>
              <p14:cNvContentPartPr/>
              <p14:nvPr/>
            </p14:nvContentPartPr>
            <p14:xfrm>
              <a:off x="6609253" y="5348587"/>
              <a:ext cx="190440" cy="344520"/>
            </p14:xfrm>
          </p:contentPart>
        </mc:Choice>
        <mc:Fallback xmlns="">
          <p:pic>
            <p:nvPicPr>
              <p:cNvPr id="39" name="Ink 38">
                <a:extLst>
                  <a:ext uri="{FF2B5EF4-FFF2-40B4-BE49-F238E27FC236}">
                    <a16:creationId xmlns:a16="http://schemas.microsoft.com/office/drawing/2014/main" id="{4D10C642-C9FD-68E4-8600-58842F77FCCC}"/>
                  </a:ext>
                </a:extLst>
              </p:cNvPr>
              <p:cNvPicPr/>
              <p:nvPr/>
            </p:nvPicPr>
            <p:blipFill>
              <a:blip r:embed="rId21"/>
              <a:stretch>
                <a:fillRect/>
              </a:stretch>
            </p:blipFill>
            <p:spPr>
              <a:xfrm>
                <a:off x="6593802" y="5333451"/>
                <a:ext cx="220982" cy="37515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2" name="Ink 41">
                <a:extLst>
                  <a:ext uri="{FF2B5EF4-FFF2-40B4-BE49-F238E27FC236}">
                    <a16:creationId xmlns:a16="http://schemas.microsoft.com/office/drawing/2014/main" id="{B7D3A4DA-4817-9B5C-C02F-CDE2D6C38314}"/>
                  </a:ext>
                </a:extLst>
              </p14:cNvPr>
              <p14:cNvContentPartPr/>
              <p14:nvPr/>
            </p14:nvContentPartPr>
            <p14:xfrm>
              <a:off x="7111813" y="5359387"/>
              <a:ext cx="174960" cy="323280"/>
            </p14:xfrm>
          </p:contentPart>
        </mc:Choice>
        <mc:Fallback xmlns="">
          <p:pic>
            <p:nvPicPr>
              <p:cNvPr id="42" name="Ink 41">
                <a:extLst>
                  <a:ext uri="{FF2B5EF4-FFF2-40B4-BE49-F238E27FC236}">
                    <a16:creationId xmlns:a16="http://schemas.microsoft.com/office/drawing/2014/main" id="{B7D3A4DA-4817-9B5C-C02F-CDE2D6C38314}"/>
                  </a:ext>
                </a:extLst>
              </p:cNvPr>
              <p:cNvPicPr/>
              <p:nvPr/>
            </p:nvPicPr>
            <p:blipFill>
              <a:blip r:embed="rId23"/>
              <a:stretch>
                <a:fillRect/>
              </a:stretch>
            </p:blipFill>
            <p:spPr>
              <a:xfrm>
                <a:off x="7096693" y="5343907"/>
                <a:ext cx="205560" cy="353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Ink 42">
                <a:extLst>
                  <a:ext uri="{FF2B5EF4-FFF2-40B4-BE49-F238E27FC236}">
                    <a16:creationId xmlns:a16="http://schemas.microsoft.com/office/drawing/2014/main" id="{7894B3EF-1E27-7EBE-DF89-344901BA892E}"/>
                  </a:ext>
                </a:extLst>
              </p14:cNvPr>
              <p14:cNvContentPartPr/>
              <p14:nvPr/>
            </p14:nvContentPartPr>
            <p14:xfrm>
              <a:off x="6455533" y="5475667"/>
              <a:ext cx="990000" cy="37440"/>
            </p14:xfrm>
          </p:contentPart>
        </mc:Choice>
        <mc:Fallback xmlns="">
          <p:pic>
            <p:nvPicPr>
              <p:cNvPr id="43" name="Ink 42">
                <a:extLst>
                  <a:ext uri="{FF2B5EF4-FFF2-40B4-BE49-F238E27FC236}">
                    <a16:creationId xmlns:a16="http://schemas.microsoft.com/office/drawing/2014/main" id="{7894B3EF-1E27-7EBE-DF89-344901BA892E}"/>
                  </a:ext>
                </a:extLst>
              </p:cNvPr>
              <p:cNvPicPr/>
              <p:nvPr/>
            </p:nvPicPr>
            <p:blipFill>
              <a:blip r:embed="rId25"/>
              <a:stretch>
                <a:fillRect/>
              </a:stretch>
            </p:blipFill>
            <p:spPr>
              <a:xfrm>
                <a:off x="6440413" y="5460547"/>
                <a:ext cx="10202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6" name="Ink 45">
                <a:extLst>
                  <a:ext uri="{FF2B5EF4-FFF2-40B4-BE49-F238E27FC236}">
                    <a16:creationId xmlns:a16="http://schemas.microsoft.com/office/drawing/2014/main" id="{D284E5D2-B7FE-9D36-7912-3AE958596753}"/>
                  </a:ext>
                </a:extLst>
              </p14:cNvPr>
              <p14:cNvContentPartPr/>
              <p14:nvPr/>
            </p14:nvContentPartPr>
            <p14:xfrm>
              <a:off x="2534413" y="3660547"/>
              <a:ext cx="1037880" cy="725400"/>
            </p14:xfrm>
          </p:contentPart>
        </mc:Choice>
        <mc:Fallback xmlns="">
          <p:pic>
            <p:nvPicPr>
              <p:cNvPr id="46" name="Ink 45">
                <a:extLst>
                  <a:ext uri="{FF2B5EF4-FFF2-40B4-BE49-F238E27FC236}">
                    <a16:creationId xmlns:a16="http://schemas.microsoft.com/office/drawing/2014/main" id="{D284E5D2-B7FE-9D36-7912-3AE958596753}"/>
                  </a:ext>
                </a:extLst>
              </p:cNvPr>
              <p:cNvPicPr/>
              <p:nvPr/>
            </p:nvPicPr>
            <p:blipFill>
              <a:blip r:embed="rId27"/>
              <a:stretch>
                <a:fillRect/>
              </a:stretch>
            </p:blipFill>
            <p:spPr>
              <a:xfrm>
                <a:off x="2519288" y="3645427"/>
                <a:ext cx="1068491" cy="755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9" name="Ink 48">
                <a:extLst>
                  <a:ext uri="{FF2B5EF4-FFF2-40B4-BE49-F238E27FC236}">
                    <a16:creationId xmlns:a16="http://schemas.microsoft.com/office/drawing/2014/main" id="{5F332F7C-8706-995C-BCF9-5611D9AD58FD}"/>
                  </a:ext>
                </a:extLst>
              </p14:cNvPr>
              <p14:cNvContentPartPr/>
              <p14:nvPr/>
            </p14:nvContentPartPr>
            <p14:xfrm>
              <a:off x="2592733" y="5068147"/>
              <a:ext cx="1074600" cy="788760"/>
            </p14:xfrm>
          </p:contentPart>
        </mc:Choice>
        <mc:Fallback xmlns="">
          <p:pic>
            <p:nvPicPr>
              <p:cNvPr id="49" name="Ink 48">
                <a:extLst>
                  <a:ext uri="{FF2B5EF4-FFF2-40B4-BE49-F238E27FC236}">
                    <a16:creationId xmlns:a16="http://schemas.microsoft.com/office/drawing/2014/main" id="{5F332F7C-8706-995C-BCF9-5611D9AD58FD}"/>
                  </a:ext>
                </a:extLst>
              </p:cNvPr>
              <p:cNvPicPr/>
              <p:nvPr/>
            </p:nvPicPr>
            <p:blipFill>
              <a:blip r:embed="rId29"/>
              <a:stretch>
                <a:fillRect/>
              </a:stretch>
            </p:blipFill>
            <p:spPr>
              <a:xfrm>
                <a:off x="2577613" y="5053027"/>
                <a:ext cx="1105200" cy="8193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3" name="Ink 52">
                <a:extLst>
                  <a:ext uri="{FF2B5EF4-FFF2-40B4-BE49-F238E27FC236}">
                    <a16:creationId xmlns:a16="http://schemas.microsoft.com/office/drawing/2014/main" id="{C855B4FE-B178-0A5D-1DCB-6EA9B699146D}"/>
                  </a:ext>
                </a:extLst>
              </p14:cNvPr>
              <p14:cNvContentPartPr/>
              <p14:nvPr/>
            </p14:nvContentPartPr>
            <p14:xfrm>
              <a:off x="3561133" y="3221347"/>
              <a:ext cx="1397520" cy="3260160"/>
            </p14:xfrm>
          </p:contentPart>
        </mc:Choice>
        <mc:Fallback xmlns="">
          <p:pic>
            <p:nvPicPr>
              <p:cNvPr id="53" name="Ink 52">
                <a:extLst>
                  <a:ext uri="{FF2B5EF4-FFF2-40B4-BE49-F238E27FC236}">
                    <a16:creationId xmlns:a16="http://schemas.microsoft.com/office/drawing/2014/main" id="{C855B4FE-B178-0A5D-1DCB-6EA9B699146D}"/>
                  </a:ext>
                </a:extLst>
              </p:cNvPr>
              <p:cNvPicPr/>
              <p:nvPr/>
            </p:nvPicPr>
            <p:blipFill>
              <a:blip r:embed="rId31"/>
              <a:stretch>
                <a:fillRect/>
              </a:stretch>
            </p:blipFill>
            <p:spPr>
              <a:xfrm>
                <a:off x="3546013" y="3206227"/>
                <a:ext cx="1427760" cy="32904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6" name="Ink 55">
                <a:extLst>
                  <a:ext uri="{FF2B5EF4-FFF2-40B4-BE49-F238E27FC236}">
                    <a16:creationId xmlns:a16="http://schemas.microsoft.com/office/drawing/2014/main" id="{88041956-8218-AD9F-6A99-60B71C6E84E4}"/>
                  </a:ext>
                </a:extLst>
              </p14:cNvPr>
              <p14:cNvContentPartPr/>
              <p14:nvPr/>
            </p14:nvContentPartPr>
            <p14:xfrm>
              <a:off x="4751653" y="3597187"/>
              <a:ext cx="1101240" cy="53280"/>
            </p14:xfrm>
          </p:contentPart>
        </mc:Choice>
        <mc:Fallback xmlns="">
          <p:pic>
            <p:nvPicPr>
              <p:cNvPr id="56" name="Ink 55">
                <a:extLst>
                  <a:ext uri="{FF2B5EF4-FFF2-40B4-BE49-F238E27FC236}">
                    <a16:creationId xmlns:a16="http://schemas.microsoft.com/office/drawing/2014/main" id="{88041956-8218-AD9F-6A99-60B71C6E84E4}"/>
                  </a:ext>
                </a:extLst>
              </p:cNvPr>
              <p:cNvPicPr/>
              <p:nvPr/>
            </p:nvPicPr>
            <p:blipFill>
              <a:blip r:embed="rId33"/>
              <a:stretch>
                <a:fillRect/>
              </a:stretch>
            </p:blipFill>
            <p:spPr>
              <a:xfrm>
                <a:off x="4736528" y="3581707"/>
                <a:ext cx="113185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0" name="Ink 59">
                <a:extLst>
                  <a:ext uri="{FF2B5EF4-FFF2-40B4-BE49-F238E27FC236}">
                    <a16:creationId xmlns:a16="http://schemas.microsoft.com/office/drawing/2014/main" id="{6543CC4F-FC17-F612-248A-594322E595A0}"/>
                  </a:ext>
                </a:extLst>
              </p14:cNvPr>
              <p14:cNvContentPartPr/>
              <p14:nvPr/>
            </p14:nvContentPartPr>
            <p14:xfrm>
              <a:off x="4794133" y="4168507"/>
              <a:ext cx="1127520" cy="1704240"/>
            </p14:xfrm>
          </p:contentPart>
        </mc:Choice>
        <mc:Fallback xmlns="">
          <p:pic>
            <p:nvPicPr>
              <p:cNvPr id="60" name="Ink 59">
                <a:extLst>
                  <a:ext uri="{FF2B5EF4-FFF2-40B4-BE49-F238E27FC236}">
                    <a16:creationId xmlns:a16="http://schemas.microsoft.com/office/drawing/2014/main" id="{6543CC4F-FC17-F612-248A-594322E595A0}"/>
                  </a:ext>
                </a:extLst>
              </p:cNvPr>
              <p:cNvPicPr/>
              <p:nvPr/>
            </p:nvPicPr>
            <p:blipFill>
              <a:blip r:embed="rId35"/>
              <a:stretch>
                <a:fillRect/>
              </a:stretch>
            </p:blipFill>
            <p:spPr>
              <a:xfrm>
                <a:off x="4778653" y="4153387"/>
                <a:ext cx="1158120" cy="17348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3" name="Ink 62">
                <a:extLst>
                  <a:ext uri="{FF2B5EF4-FFF2-40B4-BE49-F238E27FC236}">
                    <a16:creationId xmlns:a16="http://schemas.microsoft.com/office/drawing/2014/main" id="{EC72AF5B-A096-8491-CC0E-3CC96E78B29D}"/>
                  </a:ext>
                </a:extLst>
              </p14:cNvPr>
              <p14:cNvContentPartPr/>
              <p14:nvPr/>
            </p14:nvContentPartPr>
            <p14:xfrm>
              <a:off x="5820493" y="3803467"/>
              <a:ext cx="1037520" cy="810000"/>
            </p14:xfrm>
          </p:contentPart>
        </mc:Choice>
        <mc:Fallback xmlns="">
          <p:pic>
            <p:nvPicPr>
              <p:cNvPr id="63" name="Ink 62">
                <a:extLst>
                  <a:ext uri="{FF2B5EF4-FFF2-40B4-BE49-F238E27FC236}">
                    <a16:creationId xmlns:a16="http://schemas.microsoft.com/office/drawing/2014/main" id="{EC72AF5B-A096-8491-CC0E-3CC96E78B29D}"/>
                  </a:ext>
                </a:extLst>
              </p:cNvPr>
              <p:cNvPicPr/>
              <p:nvPr/>
            </p:nvPicPr>
            <p:blipFill>
              <a:blip r:embed="rId37"/>
              <a:stretch>
                <a:fillRect/>
              </a:stretch>
            </p:blipFill>
            <p:spPr>
              <a:xfrm>
                <a:off x="5805373" y="3788347"/>
                <a:ext cx="1068120" cy="8406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4" name="Ink 63">
                <a:extLst>
                  <a:ext uri="{FF2B5EF4-FFF2-40B4-BE49-F238E27FC236}">
                    <a16:creationId xmlns:a16="http://schemas.microsoft.com/office/drawing/2014/main" id="{8CD0309E-74C4-2D6B-46AA-0091028D5FB6}"/>
                  </a:ext>
                </a:extLst>
              </p14:cNvPr>
              <p14:cNvContentPartPr/>
              <p14:nvPr/>
            </p14:nvContentPartPr>
            <p14:xfrm>
              <a:off x="5841733" y="5406907"/>
              <a:ext cx="577080" cy="16200"/>
            </p14:xfrm>
          </p:contentPart>
        </mc:Choice>
        <mc:Fallback xmlns="">
          <p:pic>
            <p:nvPicPr>
              <p:cNvPr id="64" name="Ink 63">
                <a:extLst>
                  <a:ext uri="{FF2B5EF4-FFF2-40B4-BE49-F238E27FC236}">
                    <a16:creationId xmlns:a16="http://schemas.microsoft.com/office/drawing/2014/main" id="{8CD0309E-74C4-2D6B-46AA-0091028D5FB6}"/>
                  </a:ext>
                </a:extLst>
              </p:cNvPr>
              <p:cNvPicPr/>
              <p:nvPr/>
            </p:nvPicPr>
            <p:blipFill>
              <a:blip r:embed="rId39"/>
              <a:stretch>
                <a:fillRect/>
              </a:stretch>
            </p:blipFill>
            <p:spPr>
              <a:xfrm>
                <a:off x="5826613" y="5391427"/>
                <a:ext cx="6076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7" name="Ink 66">
                <a:extLst>
                  <a:ext uri="{FF2B5EF4-FFF2-40B4-BE49-F238E27FC236}">
                    <a16:creationId xmlns:a16="http://schemas.microsoft.com/office/drawing/2014/main" id="{39E09F2D-07F8-BA03-BCBD-B4CCC7A69398}"/>
                  </a:ext>
                </a:extLst>
              </p14:cNvPr>
              <p14:cNvContentPartPr/>
              <p14:nvPr/>
            </p14:nvContentPartPr>
            <p14:xfrm>
              <a:off x="6863053" y="3422587"/>
              <a:ext cx="1069200" cy="714600"/>
            </p14:xfrm>
          </p:contentPart>
        </mc:Choice>
        <mc:Fallback xmlns="">
          <p:pic>
            <p:nvPicPr>
              <p:cNvPr id="67" name="Ink 66">
                <a:extLst>
                  <a:ext uri="{FF2B5EF4-FFF2-40B4-BE49-F238E27FC236}">
                    <a16:creationId xmlns:a16="http://schemas.microsoft.com/office/drawing/2014/main" id="{39E09F2D-07F8-BA03-BCBD-B4CCC7A69398}"/>
                  </a:ext>
                </a:extLst>
              </p:cNvPr>
              <p:cNvPicPr/>
              <p:nvPr/>
            </p:nvPicPr>
            <p:blipFill>
              <a:blip r:embed="rId41"/>
              <a:stretch>
                <a:fillRect/>
              </a:stretch>
            </p:blipFill>
            <p:spPr>
              <a:xfrm>
                <a:off x="6847933" y="3407107"/>
                <a:ext cx="1099800" cy="745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0" name="Ink 69">
                <a:extLst>
                  <a:ext uri="{FF2B5EF4-FFF2-40B4-BE49-F238E27FC236}">
                    <a16:creationId xmlns:a16="http://schemas.microsoft.com/office/drawing/2014/main" id="{157C6CA6-04BC-1CE4-C3F6-73AC62F2BB14}"/>
                  </a:ext>
                </a:extLst>
              </p14:cNvPr>
              <p14:cNvContentPartPr/>
              <p14:nvPr/>
            </p14:nvContentPartPr>
            <p14:xfrm>
              <a:off x="6990133" y="4893547"/>
              <a:ext cx="1042920" cy="915840"/>
            </p14:xfrm>
          </p:contentPart>
        </mc:Choice>
        <mc:Fallback xmlns="">
          <p:pic>
            <p:nvPicPr>
              <p:cNvPr id="70" name="Ink 69">
                <a:extLst>
                  <a:ext uri="{FF2B5EF4-FFF2-40B4-BE49-F238E27FC236}">
                    <a16:creationId xmlns:a16="http://schemas.microsoft.com/office/drawing/2014/main" id="{157C6CA6-04BC-1CE4-C3F6-73AC62F2BB14}"/>
                  </a:ext>
                </a:extLst>
              </p:cNvPr>
              <p:cNvPicPr/>
              <p:nvPr/>
            </p:nvPicPr>
            <p:blipFill>
              <a:blip r:embed="rId43"/>
              <a:stretch>
                <a:fillRect/>
              </a:stretch>
            </p:blipFill>
            <p:spPr>
              <a:xfrm>
                <a:off x="6975013" y="4878427"/>
                <a:ext cx="1073160" cy="9464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73" name="Ink 72">
                <a:extLst>
                  <a:ext uri="{FF2B5EF4-FFF2-40B4-BE49-F238E27FC236}">
                    <a16:creationId xmlns:a16="http://schemas.microsoft.com/office/drawing/2014/main" id="{5CE09472-4FD6-1CB7-D48F-D995E9548384}"/>
                  </a:ext>
                </a:extLst>
              </p14:cNvPr>
              <p14:cNvContentPartPr/>
              <p14:nvPr/>
            </p14:nvContentPartPr>
            <p14:xfrm>
              <a:off x="7931893" y="3644707"/>
              <a:ext cx="958320" cy="878760"/>
            </p14:xfrm>
          </p:contentPart>
        </mc:Choice>
        <mc:Fallback>
          <p:pic>
            <p:nvPicPr>
              <p:cNvPr id="73" name="Ink 72">
                <a:extLst>
                  <a:ext uri="{FF2B5EF4-FFF2-40B4-BE49-F238E27FC236}">
                    <a16:creationId xmlns:a16="http://schemas.microsoft.com/office/drawing/2014/main" id="{5CE09472-4FD6-1CB7-D48F-D995E9548384}"/>
                  </a:ext>
                </a:extLst>
              </p:cNvPr>
              <p:cNvPicPr/>
              <p:nvPr/>
            </p:nvPicPr>
            <p:blipFill>
              <a:blip r:embed="rId45"/>
              <a:stretch>
                <a:fillRect/>
              </a:stretch>
            </p:blipFill>
            <p:spPr>
              <a:xfrm>
                <a:off x="7916407" y="3629227"/>
                <a:ext cx="988931" cy="9093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74" name="Ink 73">
                <a:extLst>
                  <a:ext uri="{FF2B5EF4-FFF2-40B4-BE49-F238E27FC236}">
                    <a16:creationId xmlns:a16="http://schemas.microsoft.com/office/drawing/2014/main" id="{EF9CCAE8-D02B-6B05-3E31-834497CFBC17}"/>
                  </a:ext>
                </a:extLst>
              </p14:cNvPr>
              <p14:cNvContentPartPr/>
              <p14:nvPr/>
            </p14:nvContentPartPr>
            <p14:xfrm>
              <a:off x="7995613" y="5248147"/>
              <a:ext cx="968760" cy="111600"/>
            </p14:xfrm>
          </p:contentPart>
        </mc:Choice>
        <mc:Fallback>
          <p:pic>
            <p:nvPicPr>
              <p:cNvPr id="74" name="Ink 73">
                <a:extLst>
                  <a:ext uri="{FF2B5EF4-FFF2-40B4-BE49-F238E27FC236}">
                    <a16:creationId xmlns:a16="http://schemas.microsoft.com/office/drawing/2014/main" id="{EF9CCAE8-D02B-6B05-3E31-834497CFBC17}"/>
                  </a:ext>
                </a:extLst>
              </p:cNvPr>
              <p:cNvPicPr/>
              <p:nvPr/>
            </p:nvPicPr>
            <p:blipFill>
              <a:blip r:embed="rId47"/>
              <a:stretch>
                <a:fillRect/>
              </a:stretch>
            </p:blipFill>
            <p:spPr>
              <a:xfrm>
                <a:off x="7980133" y="5232667"/>
                <a:ext cx="9993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77" name="Ink 76">
                <a:extLst>
                  <a:ext uri="{FF2B5EF4-FFF2-40B4-BE49-F238E27FC236}">
                    <a16:creationId xmlns:a16="http://schemas.microsoft.com/office/drawing/2014/main" id="{5047ABB8-F99D-8479-4B1A-246C2226E02B}"/>
                  </a:ext>
                </a:extLst>
              </p14:cNvPr>
              <p14:cNvContentPartPr/>
              <p14:nvPr/>
            </p14:nvContentPartPr>
            <p14:xfrm>
              <a:off x="8836933" y="3353827"/>
              <a:ext cx="894600" cy="720000"/>
            </p14:xfrm>
          </p:contentPart>
        </mc:Choice>
        <mc:Fallback>
          <p:pic>
            <p:nvPicPr>
              <p:cNvPr id="77" name="Ink 76">
                <a:extLst>
                  <a:ext uri="{FF2B5EF4-FFF2-40B4-BE49-F238E27FC236}">
                    <a16:creationId xmlns:a16="http://schemas.microsoft.com/office/drawing/2014/main" id="{5047ABB8-F99D-8479-4B1A-246C2226E02B}"/>
                  </a:ext>
                </a:extLst>
              </p:cNvPr>
              <p:cNvPicPr/>
              <p:nvPr/>
            </p:nvPicPr>
            <p:blipFill>
              <a:blip r:embed="rId49"/>
              <a:stretch>
                <a:fillRect/>
              </a:stretch>
            </p:blipFill>
            <p:spPr>
              <a:xfrm>
                <a:off x="8821459" y="3338347"/>
                <a:ext cx="925188" cy="7506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80" name="Ink 79">
                <a:extLst>
                  <a:ext uri="{FF2B5EF4-FFF2-40B4-BE49-F238E27FC236}">
                    <a16:creationId xmlns:a16="http://schemas.microsoft.com/office/drawing/2014/main" id="{7DF29516-2C03-B0D2-4F63-06E0512DF523}"/>
                  </a:ext>
                </a:extLst>
              </p14:cNvPr>
              <p14:cNvContentPartPr/>
              <p14:nvPr/>
            </p14:nvContentPartPr>
            <p14:xfrm>
              <a:off x="8921533" y="4861867"/>
              <a:ext cx="842040" cy="926280"/>
            </p14:xfrm>
          </p:contentPart>
        </mc:Choice>
        <mc:Fallback>
          <p:pic>
            <p:nvPicPr>
              <p:cNvPr id="80" name="Ink 79">
                <a:extLst>
                  <a:ext uri="{FF2B5EF4-FFF2-40B4-BE49-F238E27FC236}">
                    <a16:creationId xmlns:a16="http://schemas.microsoft.com/office/drawing/2014/main" id="{7DF29516-2C03-B0D2-4F63-06E0512DF523}"/>
                  </a:ext>
                </a:extLst>
              </p:cNvPr>
              <p:cNvPicPr/>
              <p:nvPr/>
            </p:nvPicPr>
            <p:blipFill>
              <a:blip r:embed="rId51"/>
              <a:stretch>
                <a:fillRect/>
              </a:stretch>
            </p:blipFill>
            <p:spPr>
              <a:xfrm>
                <a:off x="8906046" y="4846393"/>
                <a:ext cx="872653" cy="956868"/>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83" name="Ink 82">
                <a:extLst>
                  <a:ext uri="{FF2B5EF4-FFF2-40B4-BE49-F238E27FC236}">
                    <a16:creationId xmlns:a16="http://schemas.microsoft.com/office/drawing/2014/main" id="{3502A51E-E7B0-3FF1-672E-FFB3FD894634}"/>
                  </a:ext>
                </a:extLst>
              </p14:cNvPr>
              <p14:cNvContentPartPr/>
              <p14:nvPr/>
            </p14:nvContentPartPr>
            <p14:xfrm>
              <a:off x="9747013" y="3665947"/>
              <a:ext cx="868320" cy="777960"/>
            </p14:xfrm>
          </p:contentPart>
        </mc:Choice>
        <mc:Fallback>
          <p:pic>
            <p:nvPicPr>
              <p:cNvPr id="83" name="Ink 82">
                <a:extLst>
                  <a:ext uri="{FF2B5EF4-FFF2-40B4-BE49-F238E27FC236}">
                    <a16:creationId xmlns:a16="http://schemas.microsoft.com/office/drawing/2014/main" id="{3502A51E-E7B0-3FF1-672E-FFB3FD894634}"/>
                  </a:ext>
                </a:extLst>
              </p:cNvPr>
              <p:cNvPicPr/>
              <p:nvPr/>
            </p:nvPicPr>
            <p:blipFill>
              <a:blip r:embed="rId53"/>
              <a:stretch>
                <a:fillRect/>
              </a:stretch>
            </p:blipFill>
            <p:spPr>
              <a:xfrm>
                <a:off x="9731527" y="3650474"/>
                <a:ext cx="898933" cy="808546"/>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84" name="Ink 83">
                <a:extLst>
                  <a:ext uri="{FF2B5EF4-FFF2-40B4-BE49-F238E27FC236}">
                    <a16:creationId xmlns:a16="http://schemas.microsoft.com/office/drawing/2014/main" id="{F21BAEBD-0224-D2FD-EAF6-F69186791209}"/>
                  </a:ext>
                </a:extLst>
              </p14:cNvPr>
              <p14:cNvContentPartPr/>
              <p14:nvPr/>
            </p14:nvContentPartPr>
            <p14:xfrm>
              <a:off x="9725773" y="5189827"/>
              <a:ext cx="931680" cy="95760"/>
            </p14:xfrm>
          </p:contentPart>
        </mc:Choice>
        <mc:Fallback>
          <p:pic>
            <p:nvPicPr>
              <p:cNvPr id="84" name="Ink 83">
                <a:extLst>
                  <a:ext uri="{FF2B5EF4-FFF2-40B4-BE49-F238E27FC236}">
                    <a16:creationId xmlns:a16="http://schemas.microsoft.com/office/drawing/2014/main" id="{F21BAEBD-0224-D2FD-EAF6-F69186791209}"/>
                  </a:ext>
                </a:extLst>
              </p:cNvPr>
              <p:cNvPicPr/>
              <p:nvPr/>
            </p:nvPicPr>
            <p:blipFill>
              <a:blip r:embed="rId55"/>
              <a:stretch>
                <a:fillRect/>
              </a:stretch>
            </p:blipFill>
            <p:spPr>
              <a:xfrm>
                <a:off x="9710293" y="5174289"/>
                <a:ext cx="962280" cy="126475"/>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87" name="Ink 86">
                <a:extLst>
                  <a:ext uri="{FF2B5EF4-FFF2-40B4-BE49-F238E27FC236}">
                    <a16:creationId xmlns:a16="http://schemas.microsoft.com/office/drawing/2014/main" id="{6E60A676-0B2C-0C20-637E-C161B34F564A}"/>
                  </a:ext>
                </a:extLst>
              </p14:cNvPr>
              <p14:cNvContentPartPr/>
              <p14:nvPr/>
            </p14:nvContentPartPr>
            <p14:xfrm>
              <a:off x="10583293" y="3406747"/>
              <a:ext cx="873360" cy="709200"/>
            </p14:xfrm>
          </p:contentPart>
        </mc:Choice>
        <mc:Fallback>
          <p:pic>
            <p:nvPicPr>
              <p:cNvPr id="87" name="Ink 86">
                <a:extLst>
                  <a:ext uri="{FF2B5EF4-FFF2-40B4-BE49-F238E27FC236}">
                    <a16:creationId xmlns:a16="http://schemas.microsoft.com/office/drawing/2014/main" id="{6E60A676-0B2C-0C20-637E-C161B34F564A}"/>
                  </a:ext>
                </a:extLst>
              </p:cNvPr>
              <p:cNvPicPr/>
              <p:nvPr/>
            </p:nvPicPr>
            <p:blipFill>
              <a:blip r:embed="rId57"/>
              <a:stretch>
                <a:fillRect/>
              </a:stretch>
            </p:blipFill>
            <p:spPr>
              <a:xfrm>
                <a:off x="10567813" y="3391275"/>
                <a:ext cx="903960" cy="739784"/>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88" name="Ink 87">
                <a:extLst>
                  <a:ext uri="{FF2B5EF4-FFF2-40B4-BE49-F238E27FC236}">
                    <a16:creationId xmlns:a16="http://schemas.microsoft.com/office/drawing/2014/main" id="{0B21F560-4C76-E97F-B6DF-63F51D0A70CD}"/>
                  </a:ext>
                </a:extLst>
              </p14:cNvPr>
              <p14:cNvContentPartPr/>
              <p14:nvPr/>
            </p14:nvContentPartPr>
            <p14:xfrm>
              <a:off x="10636213" y="4835227"/>
              <a:ext cx="900000" cy="26640"/>
            </p14:xfrm>
          </p:contentPart>
        </mc:Choice>
        <mc:Fallback>
          <p:pic>
            <p:nvPicPr>
              <p:cNvPr id="88" name="Ink 87">
                <a:extLst>
                  <a:ext uri="{FF2B5EF4-FFF2-40B4-BE49-F238E27FC236}">
                    <a16:creationId xmlns:a16="http://schemas.microsoft.com/office/drawing/2014/main" id="{0B21F560-4C76-E97F-B6DF-63F51D0A70CD}"/>
                  </a:ext>
                </a:extLst>
              </p:cNvPr>
              <p:cNvPicPr/>
              <p:nvPr/>
            </p:nvPicPr>
            <p:blipFill>
              <a:blip r:embed="rId59"/>
              <a:stretch>
                <a:fillRect/>
              </a:stretch>
            </p:blipFill>
            <p:spPr>
              <a:xfrm>
                <a:off x="10620733" y="4819747"/>
                <a:ext cx="9306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89" name="Ink 88">
                <a:extLst>
                  <a:ext uri="{FF2B5EF4-FFF2-40B4-BE49-F238E27FC236}">
                    <a16:creationId xmlns:a16="http://schemas.microsoft.com/office/drawing/2014/main" id="{13180C67-4AA7-EA5F-CD5F-EC5EF012F428}"/>
                  </a:ext>
                </a:extLst>
              </p14:cNvPr>
              <p14:cNvContentPartPr/>
              <p14:nvPr/>
            </p14:nvContentPartPr>
            <p14:xfrm>
              <a:off x="10588333" y="5650267"/>
              <a:ext cx="1069200" cy="84960"/>
            </p14:xfrm>
          </p:contentPart>
        </mc:Choice>
        <mc:Fallback>
          <p:pic>
            <p:nvPicPr>
              <p:cNvPr id="89" name="Ink 88">
                <a:extLst>
                  <a:ext uri="{FF2B5EF4-FFF2-40B4-BE49-F238E27FC236}">
                    <a16:creationId xmlns:a16="http://schemas.microsoft.com/office/drawing/2014/main" id="{13180C67-4AA7-EA5F-CD5F-EC5EF012F428}"/>
                  </a:ext>
                </a:extLst>
              </p:cNvPr>
              <p:cNvPicPr/>
              <p:nvPr/>
            </p:nvPicPr>
            <p:blipFill>
              <a:blip r:embed="rId61"/>
              <a:stretch>
                <a:fillRect/>
              </a:stretch>
            </p:blipFill>
            <p:spPr>
              <a:xfrm>
                <a:off x="10572853" y="5634852"/>
                <a:ext cx="1099800" cy="115431"/>
              </a:xfrm>
              <a:prstGeom prst="rect">
                <a:avLst/>
              </a:prstGeom>
            </p:spPr>
          </p:pic>
        </mc:Fallback>
      </mc:AlternateContent>
    </p:spTree>
    <p:extLst>
      <p:ext uri="{BB962C8B-B14F-4D97-AF65-F5344CB8AC3E}">
        <p14:creationId xmlns:p14="http://schemas.microsoft.com/office/powerpoint/2010/main" val="2786887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EFD54-51EF-34F1-2E0F-C56AF2D03C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97879E7-00A7-BF28-8DD3-3DC20FB20C6F}"/>
              </a:ext>
            </a:extLst>
          </p:cNvPr>
          <p:cNvSpPr>
            <a:spLocks noGrp="1"/>
          </p:cNvSpPr>
          <p:nvPr>
            <p:ph type="title"/>
          </p:nvPr>
        </p:nvSpPr>
        <p:spPr>
          <a:xfrm>
            <a:off x="416842" y="131064"/>
            <a:ext cx="11531316" cy="640080"/>
          </a:xfrm>
        </p:spPr>
        <p:txBody>
          <a:bodyPr>
            <a:normAutofit fontScale="90000"/>
          </a:bodyPr>
          <a:lstStyle/>
          <a:p>
            <a:pPr algn="l"/>
            <a:r>
              <a:rPr lang="en-US">
                <a:solidFill>
                  <a:srgbClr val="C00000"/>
                </a:solidFill>
              </a:rPr>
              <a:t>The Thing </a:t>
            </a:r>
            <a:r>
              <a:rPr lang="en-US" dirty="0">
                <a:solidFill>
                  <a:srgbClr val="C00000"/>
                </a:solidFill>
              </a:rPr>
              <a:t>from the Future</a:t>
            </a:r>
          </a:p>
        </p:txBody>
      </p:sp>
      <p:sp>
        <p:nvSpPr>
          <p:cNvPr id="2" name="Text Placeholder 1">
            <a:extLst>
              <a:ext uri="{FF2B5EF4-FFF2-40B4-BE49-F238E27FC236}">
                <a16:creationId xmlns:a16="http://schemas.microsoft.com/office/drawing/2014/main" id="{5E26B544-F31B-CF26-660F-36318115F858}"/>
              </a:ext>
            </a:extLst>
          </p:cNvPr>
          <p:cNvSpPr>
            <a:spLocks noGrp="1"/>
          </p:cNvSpPr>
          <p:nvPr>
            <p:ph type="body" idx="1"/>
          </p:nvPr>
        </p:nvSpPr>
        <p:spPr>
          <a:xfrm>
            <a:off x="435255" y="873501"/>
            <a:ext cx="1271625" cy="801943"/>
          </a:xfrm>
        </p:spPr>
        <p:txBody>
          <a:bodyPr>
            <a:normAutofit lnSpcReduction="10000"/>
          </a:bodyPr>
          <a:lstStyle/>
          <a:p>
            <a:r>
              <a:rPr lang="en-US" sz="1000" dirty="0">
                <a:solidFill>
                  <a:schemeClr val="tx2"/>
                </a:solidFill>
              </a:rPr>
              <a:t>Enter the cards you drew. If you are using 3 card version, leave one blank</a:t>
            </a:r>
          </a:p>
        </p:txBody>
      </p:sp>
      <p:sp>
        <p:nvSpPr>
          <p:cNvPr id="7" name="Rounded Rectangle 6">
            <a:extLst>
              <a:ext uri="{FF2B5EF4-FFF2-40B4-BE49-F238E27FC236}">
                <a16:creationId xmlns:a16="http://schemas.microsoft.com/office/drawing/2014/main" id="{E07B61A1-90D7-ED4B-58F0-8FB47E011743}"/>
              </a:ext>
            </a:extLst>
          </p:cNvPr>
          <p:cNvSpPr/>
          <p:nvPr/>
        </p:nvSpPr>
        <p:spPr>
          <a:xfrm>
            <a:off x="435255" y="1777801"/>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dirty="0"/>
              <a:t>In a “Transformation” future, a future in which a profound historical evolution has occurred.</a:t>
            </a:r>
          </a:p>
        </p:txBody>
      </p:sp>
      <p:sp>
        <p:nvSpPr>
          <p:cNvPr id="8" name="Rounded Rectangle 7">
            <a:extLst>
              <a:ext uri="{FF2B5EF4-FFF2-40B4-BE49-F238E27FC236}">
                <a16:creationId xmlns:a16="http://schemas.microsoft.com/office/drawing/2014/main" id="{CCFBD5F6-0533-D597-C687-A5C1AF636803}"/>
              </a:ext>
            </a:extLst>
          </p:cNvPr>
          <p:cNvSpPr/>
          <p:nvPr/>
        </p:nvSpPr>
        <p:spPr>
          <a:xfrm>
            <a:off x="435255" y="3021677"/>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Related to entertainment</a:t>
            </a:r>
          </a:p>
        </p:txBody>
      </p:sp>
      <p:sp>
        <p:nvSpPr>
          <p:cNvPr id="9" name="Rounded Rectangle 8">
            <a:extLst>
              <a:ext uri="{FF2B5EF4-FFF2-40B4-BE49-F238E27FC236}">
                <a16:creationId xmlns:a16="http://schemas.microsoft.com/office/drawing/2014/main" id="{73FCC312-47A1-F658-9AD5-958A7B35DF0B}"/>
              </a:ext>
            </a:extLst>
          </p:cNvPr>
          <p:cNvSpPr/>
          <p:nvPr/>
        </p:nvSpPr>
        <p:spPr>
          <a:xfrm>
            <a:off x="435255" y="4265553"/>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There is a </a:t>
            </a:r>
            <a:r>
              <a:rPr lang="en-US" i="1" dirty="0"/>
              <a:t>vehicle</a:t>
            </a:r>
            <a:r>
              <a:rPr lang="en-US" dirty="0"/>
              <a:t>.</a:t>
            </a:r>
          </a:p>
        </p:txBody>
      </p:sp>
      <p:sp>
        <p:nvSpPr>
          <p:cNvPr id="10" name="Rounded Rectangle 9">
            <a:extLst>
              <a:ext uri="{FF2B5EF4-FFF2-40B4-BE49-F238E27FC236}">
                <a16:creationId xmlns:a16="http://schemas.microsoft.com/office/drawing/2014/main" id="{344C8BB0-7992-1CCF-869E-4785AC7ACEF3}"/>
              </a:ext>
            </a:extLst>
          </p:cNvPr>
          <p:cNvSpPr/>
          <p:nvPr/>
        </p:nvSpPr>
        <p:spPr>
          <a:xfrm>
            <a:off x="435255" y="5509429"/>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Maggie’s</a:t>
            </a:r>
          </a:p>
        </p:txBody>
      </p:sp>
      <p:sp>
        <p:nvSpPr>
          <p:cNvPr id="11" name="Round Diagonal Corner Rectangle 10">
            <a:extLst>
              <a:ext uri="{FF2B5EF4-FFF2-40B4-BE49-F238E27FC236}">
                <a16:creationId xmlns:a16="http://schemas.microsoft.com/office/drawing/2014/main" id="{27445E0E-E0DF-85A9-63BE-7A81D37AAC7E}"/>
              </a:ext>
            </a:extLst>
          </p:cNvPr>
          <p:cNvSpPr/>
          <p:nvPr/>
        </p:nvSpPr>
        <p:spPr>
          <a:xfrm>
            <a:off x="1833617" y="1777801"/>
            <a:ext cx="10114541" cy="1060704"/>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People have begun </a:t>
            </a:r>
            <a:r>
              <a:rPr lang="en-US" dirty="0" err="1"/>
              <a:t>holograming</a:t>
            </a:r>
            <a:r>
              <a:rPr lang="en-US" dirty="0"/>
              <a:t> themselves, allowing them to be in two places at once.  Little hovering discs carry individual holograms wherever they want to go.  The world of spectator events has completely shifted.  Instead of crowds of people, there are a bunch of these discs.</a:t>
            </a:r>
          </a:p>
        </p:txBody>
      </p:sp>
      <p:sp>
        <p:nvSpPr>
          <p:cNvPr id="12" name="TextBox 11">
            <a:extLst>
              <a:ext uri="{FF2B5EF4-FFF2-40B4-BE49-F238E27FC236}">
                <a16:creationId xmlns:a16="http://schemas.microsoft.com/office/drawing/2014/main" id="{96CB0932-A341-E95D-C922-43D2B4A8CCDD}"/>
              </a:ext>
            </a:extLst>
          </p:cNvPr>
          <p:cNvSpPr txBox="1"/>
          <p:nvPr/>
        </p:nvSpPr>
        <p:spPr>
          <a:xfrm>
            <a:off x="1999488" y="938784"/>
            <a:ext cx="9948671" cy="646331"/>
          </a:xfrm>
          <a:prstGeom prst="rect">
            <a:avLst/>
          </a:prstGeom>
          <a:noFill/>
        </p:spPr>
        <p:txBody>
          <a:bodyPr wrap="square" rtlCol="0">
            <a:spAutoFit/>
          </a:bodyPr>
          <a:lstStyle/>
          <a:p>
            <a:r>
              <a:rPr lang="en-US" dirty="0">
                <a:solidFill>
                  <a:schemeClr val="tx2"/>
                </a:solidFill>
              </a:rPr>
              <a:t>In the space below describe the object you came up with and how it will work in the future environment.</a:t>
            </a:r>
            <a:br>
              <a:rPr lang="en-US" dirty="0">
                <a:solidFill>
                  <a:schemeClr val="tx2"/>
                </a:solidFill>
              </a:rPr>
            </a:br>
            <a:r>
              <a:rPr lang="en-US" dirty="0">
                <a:solidFill>
                  <a:schemeClr val="tx2"/>
                </a:solidFill>
              </a:rPr>
              <a:t>Describe it in detail and provide drawings that will help the viewer to understand how it will work. </a:t>
            </a:r>
          </a:p>
        </p:txBody>
      </p:sp>
      <p:sp>
        <p:nvSpPr>
          <p:cNvPr id="13" name="TextBox 12">
            <a:extLst>
              <a:ext uri="{FF2B5EF4-FFF2-40B4-BE49-F238E27FC236}">
                <a16:creationId xmlns:a16="http://schemas.microsoft.com/office/drawing/2014/main" id="{B72581C9-8FD2-2BFE-B246-53DAB9378B03}"/>
              </a:ext>
            </a:extLst>
          </p:cNvPr>
          <p:cNvSpPr txBox="1"/>
          <p:nvPr/>
        </p:nvSpPr>
        <p:spPr>
          <a:xfrm rot="16200000">
            <a:off x="-69452" y="2123487"/>
            <a:ext cx="640080" cy="369332"/>
          </a:xfrm>
          <a:prstGeom prst="rect">
            <a:avLst/>
          </a:prstGeom>
          <a:noFill/>
        </p:spPr>
        <p:txBody>
          <a:bodyPr wrap="square" rtlCol="0">
            <a:spAutoFit/>
            <a:scene3d>
              <a:camera prst="orthographicFront">
                <a:rot lat="0" lon="0" rev="0"/>
              </a:camera>
              <a:lightRig rig="threePt" dir="t"/>
            </a:scene3d>
          </a:bodyPr>
          <a:lstStyle/>
          <a:p>
            <a:r>
              <a:rPr lang="en-US" dirty="0"/>
              <a:t>Arc</a:t>
            </a:r>
          </a:p>
        </p:txBody>
      </p:sp>
      <p:sp>
        <p:nvSpPr>
          <p:cNvPr id="15" name="TextBox 14">
            <a:extLst>
              <a:ext uri="{FF2B5EF4-FFF2-40B4-BE49-F238E27FC236}">
                <a16:creationId xmlns:a16="http://schemas.microsoft.com/office/drawing/2014/main" id="{DA7726C5-940D-2274-9ED5-877D7D252BEF}"/>
              </a:ext>
            </a:extLst>
          </p:cNvPr>
          <p:cNvSpPr txBox="1"/>
          <p:nvPr/>
        </p:nvSpPr>
        <p:spPr>
          <a:xfrm rot="16200000">
            <a:off x="-138951" y="5885894"/>
            <a:ext cx="810425" cy="307777"/>
          </a:xfrm>
          <a:prstGeom prst="rect">
            <a:avLst/>
          </a:prstGeom>
          <a:noFill/>
        </p:spPr>
        <p:txBody>
          <a:bodyPr wrap="square" rtlCol="0">
            <a:spAutoFit/>
            <a:scene3d>
              <a:camera prst="orthographicFront">
                <a:rot lat="0" lon="0" rev="0"/>
              </a:camera>
              <a:lightRig rig="threePt" dir="t"/>
            </a:scene3d>
          </a:bodyPr>
          <a:lstStyle/>
          <a:p>
            <a:r>
              <a:rPr lang="en-US" sz="1400" dirty="0"/>
              <a:t>Winner</a:t>
            </a:r>
            <a:endParaRPr lang="en-US" dirty="0"/>
          </a:p>
        </p:txBody>
      </p:sp>
      <p:sp>
        <p:nvSpPr>
          <p:cNvPr id="16" name="TextBox 15">
            <a:extLst>
              <a:ext uri="{FF2B5EF4-FFF2-40B4-BE49-F238E27FC236}">
                <a16:creationId xmlns:a16="http://schemas.microsoft.com/office/drawing/2014/main" id="{68F1DA00-8569-0AEF-4755-8519E63FE740}"/>
              </a:ext>
            </a:extLst>
          </p:cNvPr>
          <p:cNvSpPr txBox="1"/>
          <p:nvPr/>
        </p:nvSpPr>
        <p:spPr>
          <a:xfrm rot="16200000" flipH="1">
            <a:off x="-158723" y="4611239"/>
            <a:ext cx="875638" cy="369332"/>
          </a:xfrm>
          <a:prstGeom prst="rect">
            <a:avLst/>
          </a:prstGeom>
          <a:noFill/>
        </p:spPr>
        <p:txBody>
          <a:bodyPr wrap="square" rtlCol="0">
            <a:spAutoFit/>
            <a:scene3d>
              <a:camera prst="orthographicFront">
                <a:rot lat="0" lon="0" rev="0"/>
              </a:camera>
              <a:lightRig rig="threePt" dir="t"/>
            </a:scene3d>
          </a:bodyPr>
          <a:lstStyle/>
          <a:p>
            <a:r>
              <a:rPr lang="en-US" dirty="0"/>
              <a:t>Object</a:t>
            </a:r>
          </a:p>
        </p:txBody>
      </p:sp>
      <p:sp>
        <p:nvSpPr>
          <p:cNvPr id="18" name="TextBox 17">
            <a:extLst>
              <a:ext uri="{FF2B5EF4-FFF2-40B4-BE49-F238E27FC236}">
                <a16:creationId xmlns:a16="http://schemas.microsoft.com/office/drawing/2014/main" id="{99A99615-EE6F-446A-0D49-6971139CB24E}"/>
              </a:ext>
            </a:extLst>
          </p:cNvPr>
          <p:cNvSpPr txBox="1"/>
          <p:nvPr/>
        </p:nvSpPr>
        <p:spPr>
          <a:xfrm rot="16200000">
            <a:off x="-151116" y="3367363"/>
            <a:ext cx="875638" cy="369332"/>
          </a:xfrm>
          <a:prstGeom prst="rect">
            <a:avLst/>
          </a:prstGeom>
          <a:noFill/>
        </p:spPr>
        <p:txBody>
          <a:bodyPr wrap="square" rtlCol="0">
            <a:spAutoFit/>
            <a:scene3d>
              <a:camera prst="orthographicFront">
                <a:rot lat="0" lon="0" rev="0"/>
              </a:camera>
              <a:lightRig rig="threePt" dir="t"/>
            </a:scene3d>
          </a:bodyPr>
          <a:lstStyle/>
          <a:p>
            <a:r>
              <a:rPr lang="en-US" dirty="0"/>
              <a:t>Terrain </a:t>
            </a:r>
          </a:p>
        </p:txBody>
      </p:sp>
      <p:sp>
        <p:nvSpPr>
          <p:cNvPr id="19" name="TextBox 18">
            <a:extLst>
              <a:ext uri="{FF2B5EF4-FFF2-40B4-BE49-F238E27FC236}">
                <a16:creationId xmlns:a16="http://schemas.microsoft.com/office/drawing/2014/main" id="{EDF3485D-B10D-1A1C-7B84-7CEB5EF2FA6F}"/>
              </a:ext>
            </a:extLst>
          </p:cNvPr>
          <p:cNvSpPr txBox="1"/>
          <p:nvPr/>
        </p:nvSpPr>
        <p:spPr>
          <a:xfrm>
            <a:off x="9508018" y="6542296"/>
            <a:ext cx="2440141" cy="304031"/>
          </a:xfrm>
          <a:prstGeom prst="rect">
            <a:avLst/>
          </a:prstGeom>
          <a:noFill/>
        </p:spPr>
        <p:txBody>
          <a:bodyPr wrap="square" rtlCol="0">
            <a:spAutoFit/>
          </a:bodyPr>
          <a:lstStyle/>
          <a:p>
            <a:r>
              <a:rPr lang="en-US" sz="1100" i="1" dirty="0">
                <a:solidFill>
                  <a:schemeClr val="tx2">
                    <a:lumMod val="60000"/>
                    <a:lumOff val="40000"/>
                  </a:schemeClr>
                </a:solidFill>
              </a:rPr>
              <a:t>A game by Stuart Candy and Jeff Watson</a:t>
            </a:r>
          </a:p>
          <a:p>
            <a:endParaRPr lang="en-US"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309B5346-428B-466F-0E2C-2B436ACAC853}"/>
                  </a:ext>
                </a:extLst>
              </p14:cNvPr>
              <p14:cNvContentPartPr/>
              <p14:nvPr/>
            </p14:nvContentPartPr>
            <p14:xfrm>
              <a:off x="4977962" y="3906701"/>
              <a:ext cx="2603160" cy="603720"/>
            </p14:xfrm>
          </p:contentPart>
        </mc:Choice>
        <mc:Fallback xmlns="">
          <p:pic>
            <p:nvPicPr>
              <p:cNvPr id="3" name="Ink 2">
                <a:extLst>
                  <a:ext uri="{FF2B5EF4-FFF2-40B4-BE49-F238E27FC236}">
                    <a16:creationId xmlns:a16="http://schemas.microsoft.com/office/drawing/2014/main" id="{309B5346-428B-466F-0E2C-2B436ACAC853}"/>
                  </a:ext>
                </a:extLst>
              </p:cNvPr>
              <p:cNvPicPr/>
              <p:nvPr/>
            </p:nvPicPr>
            <p:blipFill>
              <a:blip r:embed="rId3"/>
              <a:stretch>
                <a:fillRect/>
              </a:stretch>
            </p:blipFill>
            <p:spPr>
              <a:xfrm>
                <a:off x="4962842" y="3891221"/>
                <a:ext cx="2633760" cy="634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E34D747A-F036-9C78-5BD0-256E6DA6633A}"/>
                  </a:ext>
                </a:extLst>
              </p14:cNvPr>
              <p14:cNvContentPartPr/>
              <p14:nvPr/>
            </p14:nvContentPartPr>
            <p14:xfrm>
              <a:off x="5077682" y="4363181"/>
              <a:ext cx="2398680" cy="561960"/>
            </p14:xfrm>
          </p:contentPart>
        </mc:Choice>
        <mc:Fallback xmlns="">
          <p:pic>
            <p:nvPicPr>
              <p:cNvPr id="17" name="Ink 16">
                <a:extLst>
                  <a:ext uri="{FF2B5EF4-FFF2-40B4-BE49-F238E27FC236}">
                    <a16:creationId xmlns:a16="http://schemas.microsoft.com/office/drawing/2014/main" id="{E34D747A-F036-9C78-5BD0-256E6DA6633A}"/>
                  </a:ext>
                </a:extLst>
              </p:cNvPr>
              <p:cNvPicPr/>
              <p:nvPr/>
            </p:nvPicPr>
            <p:blipFill>
              <a:blip r:embed="rId5"/>
              <a:stretch>
                <a:fillRect/>
              </a:stretch>
            </p:blipFill>
            <p:spPr>
              <a:xfrm>
                <a:off x="5062562" y="4348061"/>
                <a:ext cx="2429280"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FF765A82-39D3-F88E-FE18-4D34BD2C4C08}"/>
                  </a:ext>
                </a:extLst>
              </p14:cNvPr>
              <p14:cNvContentPartPr/>
              <p14:nvPr/>
            </p14:nvContentPartPr>
            <p14:xfrm>
              <a:off x="5198282" y="3980141"/>
              <a:ext cx="2146680" cy="415080"/>
            </p14:xfrm>
          </p:contentPart>
        </mc:Choice>
        <mc:Fallback xmlns="">
          <p:pic>
            <p:nvPicPr>
              <p:cNvPr id="20" name="Ink 19">
                <a:extLst>
                  <a:ext uri="{FF2B5EF4-FFF2-40B4-BE49-F238E27FC236}">
                    <a16:creationId xmlns:a16="http://schemas.microsoft.com/office/drawing/2014/main" id="{FF765A82-39D3-F88E-FE18-4D34BD2C4C08}"/>
                  </a:ext>
                </a:extLst>
              </p:cNvPr>
              <p:cNvPicPr/>
              <p:nvPr/>
            </p:nvPicPr>
            <p:blipFill>
              <a:blip r:embed="rId7"/>
              <a:stretch>
                <a:fillRect/>
              </a:stretch>
            </p:blipFill>
            <p:spPr>
              <a:xfrm>
                <a:off x="5183162" y="3964661"/>
                <a:ext cx="2177280" cy="445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C62F964C-9E2B-B9C3-D712-B7CB9ECE0865}"/>
                  </a:ext>
                </a:extLst>
              </p14:cNvPr>
              <p14:cNvContentPartPr/>
              <p14:nvPr/>
            </p14:nvContentPartPr>
            <p14:xfrm>
              <a:off x="6232202" y="4431221"/>
              <a:ext cx="26640" cy="21240"/>
            </p14:xfrm>
          </p:contentPart>
        </mc:Choice>
        <mc:Fallback xmlns="">
          <p:pic>
            <p:nvPicPr>
              <p:cNvPr id="21" name="Ink 20">
                <a:extLst>
                  <a:ext uri="{FF2B5EF4-FFF2-40B4-BE49-F238E27FC236}">
                    <a16:creationId xmlns:a16="http://schemas.microsoft.com/office/drawing/2014/main" id="{C62F964C-9E2B-B9C3-D712-B7CB9ECE0865}"/>
                  </a:ext>
                </a:extLst>
              </p:cNvPr>
              <p:cNvPicPr/>
              <p:nvPr/>
            </p:nvPicPr>
            <p:blipFill>
              <a:blip r:embed="rId9"/>
              <a:stretch>
                <a:fillRect/>
              </a:stretch>
            </p:blipFill>
            <p:spPr>
              <a:xfrm>
                <a:off x="6217082" y="4416101"/>
                <a:ext cx="572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83A1CDD8-F29C-24F6-BE45-34F2944ECC79}"/>
                  </a:ext>
                </a:extLst>
              </p14:cNvPr>
              <p14:cNvContentPartPr/>
              <p14:nvPr/>
            </p14:nvContentPartPr>
            <p14:xfrm>
              <a:off x="5077682" y="4221341"/>
              <a:ext cx="21240" cy="16200"/>
            </p14:xfrm>
          </p:contentPart>
        </mc:Choice>
        <mc:Fallback xmlns="">
          <p:pic>
            <p:nvPicPr>
              <p:cNvPr id="22" name="Ink 21">
                <a:extLst>
                  <a:ext uri="{FF2B5EF4-FFF2-40B4-BE49-F238E27FC236}">
                    <a16:creationId xmlns:a16="http://schemas.microsoft.com/office/drawing/2014/main" id="{83A1CDD8-F29C-24F6-BE45-34F2944ECC79}"/>
                  </a:ext>
                </a:extLst>
              </p:cNvPr>
              <p:cNvPicPr/>
              <p:nvPr/>
            </p:nvPicPr>
            <p:blipFill>
              <a:blip r:embed="rId11"/>
              <a:stretch>
                <a:fillRect/>
              </a:stretch>
            </p:blipFill>
            <p:spPr>
              <a:xfrm>
                <a:off x="5062562" y="4206221"/>
                <a:ext cx="518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E10DEEBA-7C32-904A-E756-B8F6ECEF5A2C}"/>
                  </a:ext>
                </a:extLst>
              </p14:cNvPr>
              <p14:cNvContentPartPr/>
              <p14:nvPr/>
            </p14:nvContentPartPr>
            <p14:xfrm>
              <a:off x="7423442" y="4231781"/>
              <a:ext cx="5760" cy="37080"/>
            </p14:xfrm>
          </p:contentPart>
        </mc:Choice>
        <mc:Fallback xmlns="">
          <p:pic>
            <p:nvPicPr>
              <p:cNvPr id="23" name="Ink 22">
                <a:extLst>
                  <a:ext uri="{FF2B5EF4-FFF2-40B4-BE49-F238E27FC236}">
                    <a16:creationId xmlns:a16="http://schemas.microsoft.com/office/drawing/2014/main" id="{E10DEEBA-7C32-904A-E756-B8F6ECEF5A2C}"/>
                  </a:ext>
                </a:extLst>
              </p:cNvPr>
              <p:cNvPicPr/>
              <p:nvPr/>
            </p:nvPicPr>
            <p:blipFill>
              <a:blip r:embed="rId13"/>
              <a:stretch>
                <a:fillRect/>
              </a:stretch>
            </p:blipFill>
            <p:spPr>
              <a:xfrm>
                <a:off x="7408322" y="4216661"/>
                <a:ext cx="360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5F92602E-3150-4716-0EE1-7D01C3F2893B}"/>
                  </a:ext>
                </a:extLst>
              </p14:cNvPr>
              <p14:cNvContentPartPr/>
              <p14:nvPr/>
            </p14:nvContentPartPr>
            <p14:xfrm>
              <a:off x="6211322" y="3917141"/>
              <a:ext cx="47520" cy="31680"/>
            </p14:xfrm>
          </p:contentPart>
        </mc:Choice>
        <mc:Fallback xmlns="">
          <p:pic>
            <p:nvPicPr>
              <p:cNvPr id="24" name="Ink 23">
                <a:extLst>
                  <a:ext uri="{FF2B5EF4-FFF2-40B4-BE49-F238E27FC236}">
                    <a16:creationId xmlns:a16="http://schemas.microsoft.com/office/drawing/2014/main" id="{5F92602E-3150-4716-0EE1-7D01C3F2893B}"/>
                  </a:ext>
                </a:extLst>
              </p:cNvPr>
              <p:cNvPicPr/>
              <p:nvPr/>
            </p:nvPicPr>
            <p:blipFill>
              <a:blip r:embed="rId15"/>
              <a:stretch>
                <a:fillRect/>
              </a:stretch>
            </p:blipFill>
            <p:spPr>
              <a:xfrm>
                <a:off x="6196202" y="3901661"/>
                <a:ext cx="7812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2" name="Ink 31">
                <a:extLst>
                  <a:ext uri="{FF2B5EF4-FFF2-40B4-BE49-F238E27FC236}">
                    <a16:creationId xmlns:a16="http://schemas.microsoft.com/office/drawing/2014/main" id="{D38508E3-56E7-C35A-5323-391D2471FAD1}"/>
                  </a:ext>
                </a:extLst>
              </p14:cNvPr>
              <p14:cNvContentPartPr/>
              <p14:nvPr/>
            </p14:nvContentPartPr>
            <p14:xfrm>
              <a:off x="5849162" y="2967101"/>
              <a:ext cx="577440" cy="1312560"/>
            </p14:xfrm>
          </p:contentPart>
        </mc:Choice>
        <mc:Fallback xmlns="">
          <p:pic>
            <p:nvPicPr>
              <p:cNvPr id="32" name="Ink 31">
                <a:extLst>
                  <a:ext uri="{FF2B5EF4-FFF2-40B4-BE49-F238E27FC236}">
                    <a16:creationId xmlns:a16="http://schemas.microsoft.com/office/drawing/2014/main" id="{D38508E3-56E7-C35A-5323-391D2471FAD1}"/>
                  </a:ext>
                </a:extLst>
              </p:cNvPr>
              <p:cNvPicPr/>
              <p:nvPr/>
            </p:nvPicPr>
            <p:blipFill>
              <a:blip r:embed="rId17"/>
              <a:stretch>
                <a:fillRect/>
              </a:stretch>
            </p:blipFill>
            <p:spPr>
              <a:xfrm>
                <a:off x="5818581" y="2936493"/>
                <a:ext cx="638602" cy="137413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38" name="Ink 37">
                <a:extLst>
                  <a:ext uri="{FF2B5EF4-FFF2-40B4-BE49-F238E27FC236}">
                    <a16:creationId xmlns:a16="http://schemas.microsoft.com/office/drawing/2014/main" id="{0A0F94D0-3E7E-3D26-986F-2D7B2EB24185}"/>
                  </a:ext>
                </a:extLst>
              </p14:cNvPr>
              <p14:cNvContentPartPr/>
              <p14:nvPr/>
            </p14:nvContentPartPr>
            <p14:xfrm>
              <a:off x="3403682" y="4016861"/>
              <a:ext cx="1443600" cy="1312560"/>
            </p14:xfrm>
          </p:contentPart>
        </mc:Choice>
        <mc:Fallback xmlns="">
          <p:pic>
            <p:nvPicPr>
              <p:cNvPr id="38" name="Ink 37">
                <a:extLst>
                  <a:ext uri="{FF2B5EF4-FFF2-40B4-BE49-F238E27FC236}">
                    <a16:creationId xmlns:a16="http://schemas.microsoft.com/office/drawing/2014/main" id="{0A0F94D0-3E7E-3D26-986F-2D7B2EB24185}"/>
                  </a:ext>
                </a:extLst>
              </p:cNvPr>
              <p:cNvPicPr/>
              <p:nvPr/>
            </p:nvPicPr>
            <p:blipFill>
              <a:blip r:embed="rId19"/>
              <a:stretch>
                <a:fillRect/>
              </a:stretch>
            </p:blipFill>
            <p:spPr>
              <a:xfrm>
                <a:off x="3394682" y="4007859"/>
                <a:ext cx="1461240" cy="1330205"/>
              </a:xfrm>
              <a:prstGeom prst="rect">
                <a:avLst/>
              </a:prstGeom>
            </p:spPr>
          </p:pic>
        </mc:Fallback>
      </mc:AlternateContent>
    </p:spTree>
    <p:extLst>
      <p:ext uri="{BB962C8B-B14F-4D97-AF65-F5344CB8AC3E}">
        <p14:creationId xmlns:p14="http://schemas.microsoft.com/office/powerpoint/2010/main" val="98180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CCC94-5D7B-CBAA-33A8-CF0BCDB30D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F8A53C-7C99-8A9C-4F4B-876E6174E559}"/>
              </a:ext>
            </a:extLst>
          </p:cNvPr>
          <p:cNvSpPr>
            <a:spLocks noGrp="1"/>
          </p:cNvSpPr>
          <p:nvPr>
            <p:ph type="title"/>
          </p:nvPr>
        </p:nvSpPr>
        <p:spPr>
          <a:xfrm>
            <a:off x="416842" y="131064"/>
            <a:ext cx="11531316" cy="640080"/>
          </a:xfrm>
        </p:spPr>
        <p:txBody>
          <a:bodyPr>
            <a:normAutofit fontScale="90000"/>
          </a:bodyPr>
          <a:lstStyle/>
          <a:p>
            <a:pPr algn="l"/>
            <a:r>
              <a:rPr lang="en-US">
                <a:solidFill>
                  <a:srgbClr val="C00000"/>
                </a:solidFill>
              </a:rPr>
              <a:t>The Thing </a:t>
            </a:r>
            <a:r>
              <a:rPr lang="en-US" dirty="0">
                <a:solidFill>
                  <a:srgbClr val="C00000"/>
                </a:solidFill>
              </a:rPr>
              <a:t>from the Future</a:t>
            </a:r>
          </a:p>
        </p:txBody>
      </p:sp>
      <p:sp>
        <p:nvSpPr>
          <p:cNvPr id="2" name="Text Placeholder 1">
            <a:extLst>
              <a:ext uri="{FF2B5EF4-FFF2-40B4-BE49-F238E27FC236}">
                <a16:creationId xmlns:a16="http://schemas.microsoft.com/office/drawing/2014/main" id="{21615E9F-849C-7F73-45A7-81ED7BC353A5}"/>
              </a:ext>
            </a:extLst>
          </p:cNvPr>
          <p:cNvSpPr>
            <a:spLocks noGrp="1"/>
          </p:cNvSpPr>
          <p:nvPr>
            <p:ph type="body" idx="1"/>
          </p:nvPr>
        </p:nvSpPr>
        <p:spPr>
          <a:xfrm>
            <a:off x="435255" y="873501"/>
            <a:ext cx="1271625" cy="801943"/>
          </a:xfrm>
        </p:spPr>
        <p:txBody>
          <a:bodyPr>
            <a:normAutofit lnSpcReduction="10000"/>
          </a:bodyPr>
          <a:lstStyle/>
          <a:p>
            <a:r>
              <a:rPr lang="en-US" sz="1000" dirty="0">
                <a:solidFill>
                  <a:schemeClr val="tx2"/>
                </a:solidFill>
              </a:rPr>
              <a:t>Enter the cards you drew. If you are using 3 card version, leave one blank</a:t>
            </a:r>
          </a:p>
        </p:txBody>
      </p:sp>
      <p:sp>
        <p:nvSpPr>
          <p:cNvPr id="7" name="Rounded Rectangle 6">
            <a:extLst>
              <a:ext uri="{FF2B5EF4-FFF2-40B4-BE49-F238E27FC236}">
                <a16:creationId xmlns:a16="http://schemas.microsoft.com/office/drawing/2014/main" id="{6B102ACD-82EE-24FD-84DD-C05F3A1EF1EF}"/>
              </a:ext>
            </a:extLst>
          </p:cNvPr>
          <p:cNvSpPr/>
          <p:nvPr/>
        </p:nvSpPr>
        <p:spPr>
          <a:xfrm>
            <a:off x="435255" y="1777801"/>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dirty="0"/>
              <a:t>In a “Discipline” future, a future in which order is deliberately coordinated or imposed.</a:t>
            </a:r>
          </a:p>
        </p:txBody>
      </p:sp>
      <p:sp>
        <p:nvSpPr>
          <p:cNvPr id="8" name="Rounded Rectangle 7">
            <a:extLst>
              <a:ext uri="{FF2B5EF4-FFF2-40B4-BE49-F238E27FC236}">
                <a16:creationId xmlns:a16="http://schemas.microsoft.com/office/drawing/2014/main" id="{4B5D7710-C4DC-9BE6-B686-70AC06537503}"/>
              </a:ext>
            </a:extLst>
          </p:cNvPr>
          <p:cNvSpPr/>
          <p:nvPr/>
        </p:nvSpPr>
        <p:spPr>
          <a:xfrm>
            <a:off x="435255" y="3021677"/>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Related to agriculture</a:t>
            </a:r>
          </a:p>
        </p:txBody>
      </p:sp>
      <p:sp>
        <p:nvSpPr>
          <p:cNvPr id="9" name="Rounded Rectangle 8">
            <a:extLst>
              <a:ext uri="{FF2B5EF4-FFF2-40B4-BE49-F238E27FC236}">
                <a16:creationId xmlns:a16="http://schemas.microsoft.com/office/drawing/2014/main" id="{E3C6F53D-3FCC-7347-2897-7B58C27B1431}"/>
              </a:ext>
            </a:extLst>
          </p:cNvPr>
          <p:cNvSpPr/>
          <p:nvPr/>
        </p:nvSpPr>
        <p:spPr>
          <a:xfrm>
            <a:off x="435255" y="4265553"/>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There is a </a:t>
            </a:r>
            <a:r>
              <a:rPr lang="en-US" i="1" dirty="0"/>
              <a:t>book</a:t>
            </a:r>
            <a:r>
              <a:rPr lang="en-US" dirty="0"/>
              <a:t>.</a:t>
            </a:r>
          </a:p>
        </p:txBody>
      </p:sp>
      <p:sp>
        <p:nvSpPr>
          <p:cNvPr id="10" name="Rounded Rectangle 9">
            <a:extLst>
              <a:ext uri="{FF2B5EF4-FFF2-40B4-BE49-F238E27FC236}">
                <a16:creationId xmlns:a16="http://schemas.microsoft.com/office/drawing/2014/main" id="{37E67602-6C64-EEC0-3503-22FC33C1A041}"/>
              </a:ext>
            </a:extLst>
          </p:cNvPr>
          <p:cNvSpPr/>
          <p:nvPr/>
        </p:nvSpPr>
        <p:spPr>
          <a:xfrm>
            <a:off x="435255" y="5509429"/>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Elora’s</a:t>
            </a:r>
          </a:p>
        </p:txBody>
      </p:sp>
      <p:sp>
        <p:nvSpPr>
          <p:cNvPr id="11" name="Round Diagonal Corner Rectangle 10">
            <a:extLst>
              <a:ext uri="{FF2B5EF4-FFF2-40B4-BE49-F238E27FC236}">
                <a16:creationId xmlns:a16="http://schemas.microsoft.com/office/drawing/2014/main" id="{11498F19-1AD7-3C96-6C19-B84F7B992A6C}"/>
              </a:ext>
            </a:extLst>
          </p:cNvPr>
          <p:cNvSpPr/>
          <p:nvPr/>
        </p:nvSpPr>
        <p:spPr>
          <a:xfrm>
            <a:off x="1833617" y="1777801"/>
            <a:ext cx="10114541" cy="1060704"/>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An ‘smart’ almanac which supervises farmers and their production.  It gives step by step regimens for what a farm/er has to produce/complete each day.  If production or crop yield for each day is not met, it alerts the higher power (government) and the farmer faces the consequences. </a:t>
            </a:r>
          </a:p>
        </p:txBody>
      </p:sp>
      <p:sp>
        <p:nvSpPr>
          <p:cNvPr id="12" name="TextBox 11">
            <a:extLst>
              <a:ext uri="{FF2B5EF4-FFF2-40B4-BE49-F238E27FC236}">
                <a16:creationId xmlns:a16="http://schemas.microsoft.com/office/drawing/2014/main" id="{FA539E79-4275-5FAD-F1C8-547BCEEECD85}"/>
              </a:ext>
            </a:extLst>
          </p:cNvPr>
          <p:cNvSpPr txBox="1"/>
          <p:nvPr/>
        </p:nvSpPr>
        <p:spPr>
          <a:xfrm>
            <a:off x="1999488" y="938784"/>
            <a:ext cx="9948671" cy="646331"/>
          </a:xfrm>
          <a:prstGeom prst="rect">
            <a:avLst/>
          </a:prstGeom>
          <a:noFill/>
        </p:spPr>
        <p:txBody>
          <a:bodyPr wrap="square" rtlCol="0">
            <a:spAutoFit/>
          </a:bodyPr>
          <a:lstStyle/>
          <a:p>
            <a:r>
              <a:rPr lang="en-US" dirty="0">
                <a:solidFill>
                  <a:schemeClr val="tx2"/>
                </a:solidFill>
              </a:rPr>
              <a:t>In the space below describe the object you came up with and how it will work in the future environment.</a:t>
            </a:r>
            <a:br>
              <a:rPr lang="en-US" dirty="0">
                <a:solidFill>
                  <a:schemeClr val="tx2"/>
                </a:solidFill>
              </a:rPr>
            </a:br>
            <a:r>
              <a:rPr lang="en-US" dirty="0">
                <a:solidFill>
                  <a:schemeClr val="tx2"/>
                </a:solidFill>
              </a:rPr>
              <a:t>Describe it in detail and provide drawings that will help the viewer to understand how it will work. </a:t>
            </a:r>
          </a:p>
        </p:txBody>
      </p:sp>
      <p:sp>
        <p:nvSpPr>
          <p:cNvPr id="13" name="TextBox 12">
            <a:extLst>
              <a:ext uri="{FF2B5EF4-FFF2-40B4-BE49-F238E27FC236}">
                <a16:creationId xmlns:a16="http://schemas.microsoft.com/office/drawing/2014/main" id="{D1C4D329-957F-3FB1-81F6-E4366D8BA1A2}"/>
              </a:ext>
            </a:extLst>
          </p:cNvPr>
          <p:cNvSpPr txBox="1"/>
          <p:nvPr/>
        </p:nvSpPr>
        <p:spPr>
          <a:xfrm rot="16200000">
            <a:off x="-69452" y="2123487"/>
            <a:ext cx="640080" cy="369332"/>
          </a:xfrm>
          <a:prstGeom prst="rect">
            <a:avLst/>
          </a:prstGeom>
          <a:noFill/>
        </p:spPr>
        <p:txBody>
          <a:bodyPr wrap="square" rtlCol="0">
            <a:spAutoFit/>
            <a:scene3d>
              <a:camera prst="orthographicFront">
                <a:rot lat="0" lon="0" rev="0"/>
              </a:camera>
              <a:lightRig rig="threePt" dir="t"/>
            </a:scene3d>
          </a:bodyPr>
          <a:lstStyle/>
          <a:p>
            <a:r>
              <a:rPr lang="en-US" dirty="0"/>
              <a:t>Arc</a:t>
            </a:r>
          </a:p>
        </p:txBody>
      </p:sp>
      <p:sp>
        <p:nvSpPr>
          <p:cNvPr id="15" name="TextBox 14">
            <a:extLst>
              <a:ext uri="{FF2B5EF4-FFF2-40B4-BE49-F238E27FC236}">
                <a16:creationId xmlns:a16="http://schemas.microsoft.com/office/drawing/2014/main" id="{DCF0FCD8-F8A0-DE8D-4C8A-C19BD6E7300A}"/>
              </a:ext>
            </a:extLst>
          </p:cNvPr>
          <p:cNvSpPr txBox="1"/>
          <p:nvPr/>
        </p:nvSpPr>
        <p:spPr>
          <a:xfrm rot="16200000">
            <a:off x="-138951" y="5885894"/>
            <a:ext cx="810425" cy="307777"/>
          </a:xfrm>
          <a:prstGeom prst="rect">
            <a:avLst/>
          </a:prstGeom>
          <a:noFill/>
        </p:spPr>
        <p:txBody>
          <a:bodyPr wrap="square" rtlCol="0">
            <a:spAutoFit/>
            <a:scene3d>
              <a:camera prst="orthographicFront">
                <a:rot lat="0" lon="0" rev="0"/>
              </a:camera>
              <a:lightRig rig="threePt" dir="t"/>
            </a:scene3d>
          </a:bodyPr>
          <a:lstStyle/>
          <a:p>
            <a:r>
              <a:rPr lang="en-US" sz="1400" dirty="0"/>
              <a:t>Winner</a:t>
            </a:r>
            <a:endParaRPr lang="en-US" dirty="0"/>
          </a:p>
        </p:txBody>
      </p:sp>
      <p:sp>
        <p:nvSpPr>
          <p:cNvPr id="16" name="TextBox 15">
            <a:extLst>
              <a:ext uri="{FF2B5EF4-FFF2-40B4-BE49-F238E27FC236}">
                <a16:creationId xmlns:a16="http://schemas.microsoft.com/office/drawing/2014/main" id="{6BDA3FC5-8BA7-E922-1AF1-A846C0F38F71}"/>
              </a:ext>
            </a:extLst>
          </p:cNvPr>
          <p:cNvSpPr txBox="1"/>
          <p:nvPr/>
        </p:nvSpPr>
        <p:spPr>
          <a:xfrm rot="16200000" flipH="1">
            <a:off x="-158723" y="4611239"/>
            <a:ext cx="875638" cy="369332"/>
          </a:xfrm>
          <a:prstGeom prst="rect">
            <a:avLst/>
          </a:prstGeom>
          <a:noFill/>
        </p:spPr>
        <p:txBody>
          <a:bodyPr wrap="square" rtlCol="0">
            <a:spAutoFit/>
            <a:scene3d>
              <a:camera prst="orthographicFront">
                <a:rot lat="0" lon="0" rev="0"/>
              </a:camera>
              <a:lightRig rig="threePt" dir="t"/>
            </a:scene3d>
          </a:bodyPr>
          <a:lstStyle/>
          <a:p>
            <a:r>
              <a:rPr lang="en-US" dirty="0"/>
              <a:t>Object</a:t>
            </a:r>
          </a:p>
        </p:txBody>
      </p:sp>
      <p:sp>
        <p:nvSpPr>
          <p:cNvPr id="18" name="TextBox 17">
            <a:extLst>
              <a:ext uri="{FF2B5EF4-FFF2-40B4-BE49-F238E27FC236}">
                <a16:creationId xmlns:a16="http://schemas.microsoft.com/office/drawing/2014/main" id="{B06F798E-33DF-FADF-0C4C-2AE69A9CDA20}"/>
              </a:ext>
            </a:extLst>
          </p:cNvPr>
          <p:cNvSpPr txBox="1"/>
          <p:nvPr/>
        </p:nvSpPr>
        <p:spPr>
          <a:xfrm rot="16200000">
            <a:off x="-151116" y="3367363"/>
            <a:ext cx="875638" cy="369332"/>
          </a:xfrm>
          <a:prstGeom prst="rect">
            <a:avLst/>
          </a:prstGeom>
          <a:noFill/>
        </p:spPr>
        <p:txBody>
          <a:bodyPr wrap="square" rtlCol="0">
            <a:spAutoFit/>
            <a:scene3d>
              <a:camera prst="orthographicFront">
                <a:rot lat="0" lon="0" rev="0"/>
              </a:camera>
              <a:lightRig rig="threePt" dir="t"/>
            </a:scene3d>
          </a:bodyPr>
          <a:lstStyle/>
          <a:p>
            <a:r>
              <a:rPr lang="en-US" dirty="0"/>
              <a:t>Terrain </a:t>
            </a:r>
          </a:p>
        </p:txBody>
      </p:sp>
      <p:sp>
        <p:nvSpPr>
          <p:cNvPr id="19" name="TextBox 18">
            <a:extLst>
              <a:ext uri="{FF2B5EF4-FFF2-40B4-BE49-F238E27FC236}">
                <a16:creationId xmlns:a16="http://schemas.microsoft.com/office/drawing/2014/main" id="{C19810D6-7AC2-502C-781C-CA2D02177281}"/>
              </a:ext>
            </a:extLst>
          </p:cNvPr>
          <p:cNvSpPr txBox="1"/>
          <p:nvPr/>
        </p:nvSpPr>
        <p:spPr>
          <a:xfrm>
            <a:off x="9508018" y="6542296"/>
            <a:ext cx="2440141" cy="304031"/>
          </a:xfrm>
          <a:prstGeom prst="rect">
            <a:avLst/>
          </a:prstGeom>
          <a:noFill/>
        </p:spPr>
        <p:txBody>
          <a:bodyPr wrap="square" rtlCol="0">
            <a:spAutoFit/>
          </a:bodyPr>
          <a:lstStyle/>
          <a:p>
            <a:r>
              <a:rPr lang="en-US" sz="1100" i="1" dirty="0">
                <a:solidFill>
                  <a:schemeClr val="tx2">
                    <a:lumMod val="60000"/>
                    <a:lumOff val="40000"/>
                  </a:schemeClr>
                </a:solidFill>
              </a:rPr>
              <a:t>A game by Stuart Candy and Jeff Watson</a:t>
            </a:r>
          </a:p>
          <a:p>
            <a:endParaRPr lang="en-US"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D0E4D149-76D2-63E5-3318-B0DC2EBE93F1}"/>
                  </a:ext>
                </a:extLst>
              </p14:cNvPr>
              <p14:cNvContentPartPr/>
              <p14:nvPr/>
            </p14:nvContentPartPr>
            <p14:xfrm>
              <a:off x="5180413" y="3639307"/>
              <a:ext cx="16200" cy="2646360"/>
            </p14:xfrm>
          </p:contentPart>
        </mc:Choice>
        <mc:Fallback xmlns="">
          <p:pic>
            <p:nvPicPr>
              <p:cNvPr id="3" name="Ink 2">
                <a:extLst>
                  <a:ext uri="{FF2B5EF4-FFF2-40B4-BE49-F238E27FC236}">
                    <a16:creationId xmlns:a16="http://schemas.microsoft.com/office/drawing/2014/main" id="{D0E4D149-76D2-63E5-3318-B0DC2EBE93F1}"/>
                  </a:ext>
                </a:extLst>
              </p:cNvPr>
              <p:cNvPicPr/>
              <p:nvPr/>
            </p:nvPicPr>
            <p:blipFill>
              <a:blip r:embed="rId3"/>
              <a:stretch>
                <a:fillRect/>
              </a:stretch>
            </p:blipFill>
            <p:spPr>
              <a:xfrm>
                <a:off x="5164933" y="3624187"/>
                <a:ext cx="46800" cy="2676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1984CC8F-1800-D8B7-FC06-A12F35909FB6}"/>
                  </a:ext>
                </a:extLst>
              </p14:cNvPr>
              <p14:cNvContentPartPr/>
              <p14:nvPr/>
            </p14:nvContentPartPr>
            <p14:xfrm>
              <a:off x="5185813" y="3247987"/>
              <a:ext cx="2471400" cy="3090600"/>
            </p14:xfrm>
          </p:contentPart>
        </mc:Choice>
        <mc:Fallback xmlns="">
          <p:pic>
            <p:nvPicPr>
              <p:cNvPr id="4" name="Ink 3">
                <a:extLst>
                  <a:ext uri="{FF2B5EF4-FFF2-40B4-BE49-F238E27FC236}">
                    <a16:creationId xmlns:a16="http://schemas.microsoft.com/office/drawing/2014/main" id="{1984CC8F-1800-D8B7-FC06-A12F35909FB6}"/>
                  </a:ext>
                </a:extLst>
              </p:cNvPr>
              <p:cNvPicPr/>
              <p:nvPr/>
            </p:nvPicPr>
            <p:blipFill>
              <a:blip r:embed="rId5"/>
              <a:stretch>
                <a:fillRect/>
              </a:stretch>
            </p:blipFill>
            <p:spPr>
              <a:xfrm>
                <a:off x="5170333" y="3232507"/>
                <a:ext cx="2502000" cy="3121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98FC9862-0043-F81B-B505-927C883CFA31}"/>
                  </a:ext>
                </a:extLst>
              </p14:cNvPr>
              <p14:cNvContentPartPr/>
              <p14:nvPr/>
            </p14:nvContentPartPr>
            <p14:xfrm>
              <a:off x="5169613" y="3099667"/>
              <a:ext cx="206640" cy="249120"/>
            </p14:xfrm>
          </p:contentPart>
        </mc:Choice>
        <mc:Fallback xmlns="">
          <p:pic>
            <p:nvPicPr>
              <p:cNvPr id="20" name="Ink 19">
                <a:extLst>
                  <a:ext uri="{FF2B5EF4-FFF2-40B4-BE49-F238E27FC236}">
                    <a16:creationId xmlns:a16="http://schemas.microsoft.com/office/drawing/2014/main" id="{98FC9862-0043-F81B-B505-927C883CFA31}"/>
                  </a:ext>
                </a:extLst>
              </p:cNvPr>
              <p:cNvPicPr/>
              <p:nvPr/>
            </p:nvPicPr>
            <p:blipFill>
              <a:blip r:embed="rId7"/>
              <a:stretch>
                <a:fillRect/>
              </a:stretch>
            </p:blipFill>
            <p:spPr>
              <a:xfrm>
                <a:off x="5154493" y="3084547"/>
                <a:ext cx="2372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7DAFBB26-8937-6E09-D06B-1FFDFFDAC1E0}"/>
                  </a:ext>
                </a:extLst>
              </p14:cNvPr>
              <p14:cNvContentPartPr/>
              <p14:nvPr/>
            </p14:nvContentPartPr>
            <p14:xfrm>
              <a:off x="7582693" y="3062587"/>
              <a:ext cx="238320" cy="3286440"/>
            </p14:xfrm>
          </p:contentPart>
        </mc:Choice>
        <mc:Fallback xmlns="">
          <p:pic>
            <p:nvPicPr>
              <p:cNvPr id="24" name="Ink 23">
                <a:extLst>
                  <a:ext uri="{FF2B5EF4-FFF2-40B4-BE49-F238E27FC236}">
                    <a16:creationId xmlns:a16="http://schemas.microsoft.com/office/drawing/2014/main" id="{7DAFBB26-8937-6E09-D06B-1FFDFFDAC1E0}"/>
                  </a:ext>
                </a:extLst>
              </p:cNvPr>
              <p:cNvPicPr/>
              <p:nvPr/>
            </p:nvPicPr>
            <p:blipFill>
              <a:blip r:embed="rId9"/>
              <a:stretch>
                <a:fillRect/>
              </a:stretch>
            </p:blipFill>
            <p:spPr>
              <a:xfrm>
                <a:off x="7567573" y="3047467"/>
                <a:ext cx="268920" cy="3317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 name="Ink 24">
                <a:extLst>
                  <a:ext uri="{FF2B5EF4-FFF2-40B4-BE49-F238E27FC236}">
                    <a16:creationId xmlns:a16="http://schemas.microsoft.com/office/drawing/2014/main" id="{A029FF2E-86B8-7FD7-6B3A-3160971FA115}"/>
                  </a:ext>
                </a:extLst>
              </p14:cNvPr>
              <p14:cNvContentPartPr/>
              <p14:nvPr/>
            </p14:nvContentPartPr>
            <p14:xfrm>
              <a:off x="5333773" y="3025507"/>
              <a:ext cx="2223000" cy="95760"/>
            </p14:xfrm>
          </p:contentPart>
        </mc:Choice>
        <mc:Fallback xmlns="">
          <p:pic>
            <p:nvPicPr>
              <p:cNvPr id="25" name="Ink 24">
                <a:extLst>
                  <a:ext uri="{FF2B5EF4-FFF2-40B4-BE49-F238E27FC236}">
                    <a16:creationId xmlns:a16="http://schemas.microsoft.com/office/drawing/2014/main" id="{A029FF2E-86B8-7FD7-6B3A-3160971FA115}"/>
                  </a:ext>
                </a:extLst>
              </p:cNvPr>
              <p:cNvPicPr/>
              <p:nvPr/>
            </p:nvPicPr>
            <p:blipFill>
              <a:blip r:embed="rId11"/>
              <a:stretch>
                <a:fillRect/>
              </a:stretch>
            </p:blipFill>
            <p:spPr>
              <a:xfrm>
                <a:off x="5318653" y="3010387"/>
                <a:ext cx="22532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6" name="Ink 25">
                <a:extLst>
                  <a:ext uri="{FF2B5EF4-FFF2-40B4-BE49-F238E27FC236}">
                    <a16:creationId xmlns:a16="http://schemas.microsoft.com/office/drawing/2014/main" id="{C105DEFB-EC38-8B78-7276-2D08040CE42E}"/>
                  </a:ext>
                </a:extLst>
              </p14:cNvPr>
              <p14:cNvContentPartPr/>
              <p14:nvPr/>
            </p14:nvContentPartPr>
            <p14:xfrm>
              <a:off x="5190853" y="3120907"/>
              <a:ext cx="190800" cy="270360"/>
            </p14:xfrm>
          </p:contentPart>
        </mc:Choice>
        <mc:Fallback xmlns="">
          <p:pic>
            <p:nvPicPr>
              <p:cNvPr id="26" name="Ink 25">
                <a:extLst>
                  <a:ext uri="{FF2B5EF4-FFF2-40B4-BE49-F238E27FC236}">
                    <a16:creationId xmlns:a16="http://schemas.microsoft.com/office/drawing/2014/main" id="{C105DEFB-EC38-8B78-7276-2D08040CE42E}"/>
                  </a:ext>
                </a:extLst>
              </p:cNvPr>
              <p:cNvPicPr/>
              <p:nvPr/>
            </p:nvPicPr>
            <p:blipFill>
              <a:blip r:embed="rId13"/>
              <a:stretch>
                <a:fillRect/>
              </a:stretch>
            </p:blipFill>
            <p:spPr>
              <a:xfrm>
                <a:off x="5175733" y="3105427"/>
                <a:ext cx="22140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7" name="Ink 26">
                <a:extLst>
                  <a:ext uri="{FF2B5EF4-FFF2-40B4-BE49-F238E27FC236}">
                    <a16:creationId xmlns:a16="http://schemas.microsoft.com/office/drawing/2014/main" id="{9DEA2D13-5CB6-FE45-FB27-97C68D0F2EED}"/>
                  </a:ext>
                </a:extLst>
              </p14:cNvPr>
              <p14:cNvContentPartPr/>
              <p14:nvPr/>
            </p14:nvContentPartPr>
            <p14:xfrm>
              <a:off x="5206693" y="6274507"/>
              <a:ext cx="2556360" cy="153720"/>
            </p14:xfrm>
          </p:contentPart>
        </mc:Choice>
        <mc:Fallback xmlns="">
          <p:pic>
            <p:nvPicPr>
              <p:cNvPr id="27" name="Ink 26">
                <a:extLst>
                  <a:ext uri="{FF2B5EF4-FFF2-40B4-BE49-F238E27FC236}">
                    <a16:creationId xmlns:a16="http://schemas.microsoft.com/office/drawing/2014/main" id="{9DEA2D13-5CB6-FE45-FB27-97C68D0F2EED}"/>
                  </a:ext>
                </a:extLst>
              </p:cNvPr>
              <p:cNvPicPr/>
              <p:nvPr/>
            </p:nvPicPr>
            <p:blipFill>
              <a:blip r:embed="rId15"/>
              <a:stretch>
                <a:fillRect/>
              </a:stretch>
            </p:blipFill>
            <p:spPr>
              <a:xfrm>
                <a:off x="5191573" y="6259387"/>
                <a:ext cx="2586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1" name="Ink 50">
                <a:extLst>
                  <a:ext uri="{FF2B5EF4-FFF2-40B4-BE49-F238E27FC236}">
                    <a16:creationId xmlns:a16="http://schemas.microsoft.com/office/drawing/2014/main" id="{3A107C33-E68B-69E1-A62A-5754EC461C43}"/>
                  </a:ext>
                </a:extLst>
              </p14:cNvPr>
              <p14:cNvContentPartPr/>
              <p14:nvPr/>
            </p14:nvContentPartPr>
            <p14:xfrm>
              <a:off x="5575846" y="4007767"/>
              <a:ext cx="1730880" cy="762480"/>
            </p14:xfrm>
          </p:contentPart>
        </mc:Choice>
        <mc:Fallback xmlns="">
          <p:pic>
            <p:nvPicPr>
              <p:cNvPr id="51" name="Ink 50">
                <a:extLst>
                  <a:ext uri="{FF2B5EF4-FFF2-40B4-BE49-F238E27FC236}">
                    <a16:creationId xmlns:a16="http://schemas.microsoft.com/office/drawing/2014/main" id="{3A107C33-E68B-69E1-A62A-5754EC461C43}"/>
                  </a:ext>
                </a:extLst>
              </p:cNvPr>
              <p:cNvPicPr/>
              <p:nvPr/>
            </p:nvPicPr>
            <p:blipFill>
              <a:blip r:embed="rId17"/>
              <a:stretch>
                <a:fillRect/>
              </a:stretch>
            </p:blipFill>
            <p:spPr>
              <a:xfrm>
                <a:off x="5560726" y="3992647"/>
                <a:ext cx="1761120" cy="792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2" name="Ink 61">
                <a:extLst>
                  <a:ext uri="{FF2B5EF4-FFF2-40B4-BE49-F238E27FC236}">
                    <a16:creationId xmlns:a16="http://schemas.microsoft.com/office/drawing/2014/main" id="{0595605C-AFAB-94AA-A726-30D25AB68F4E}"/>
                  </a:ext>
                </a:extLst>
              </p14:cNvPr>
              <p14:cNvContentPartPr/>
              <p14:nvPr/>
            </p14:nvContentPartPr>
            <p14:xfrm>
              <a:off x="5417086" y="5119087"/>
              <a:ext cx="1950120" cy="360360"/>
            </p14:xfrm>
          </p:contentPart>
        </mc:Choice>
        <mc:Fallback xmlns="">
          <p:pic>
            <p:nvPicPr>
              <p:cNvPr id="62" name="Ink 61">
                <a:extLst>
                  <a:ext uri="{FF2B5EF4-FFF2-40B4-BE49-F238E27FC236}">
                    <a16:creationId xmlns:a16="http://schemas.microsoft.com/office/drawing/2014/main" id="{0595605C-AFAB-94AA-A726-30D25AB68F4E}"/>
                  </a:ext>
                </a:extLst>
              </p:cNvPr>
              <p:cNvPicPr/>
              <p:nvPr/>
            </p:nvPicPr>
            <p:blipFill>
              <a:blip r:embed="rId19"/>
              <a:stretch>
                <a:fillRect/>
              </a:stretch>
            </p:blipFill>
            <p:spPr>
              <a:xfrm>
                <a:off x="5401966" y="5103607"/>
                <a:ext cx="1980720" cy="390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3" name="Ink 62">
                <a:extLst>
                  <a:ext uri="{FF2B5EF4-FFF2-40B4-BE49-F238E27FC236}">
                    <a16:creationId xmlns:a16="http://schemas.microsoft.com/office/drawing/2014/main" id="{BD5ED253-59E5-9237-CE4F-5244C182E8B2}"/>
                  </a:ext>
                </a:extLst>
              </p14:cNvPr>
              <p14:cNvContentPartPr/>
              <p14:nvPr/>
            </p14:nvContentPartPr>
            <p14:xfrm>
              <a:off x="5392093" y="3509347"/>
              <a:ext cx="439560" cy="289080"/>
            </p14:xfrm>
          </p:contentPart>
        </mc:Choice>
        <mc:Fallback xmlns="">
          <p:pic>
            <p:nvPicPr>
              <p:cNvPr id="63" name="Ink 62">
                <a:extLst>
                  <a:ext uri="{FF2B5EF4-FFF2-40B4-BE49-F238E27FC236}">
                    <a16:creationId xmlns:a16="http://schemas.microsoft.com/office/drawing/2014/main" id="{BD5ED253-59E5-9237-CE4F-5244C182E8B2}"/>
                  </a:ext>
                </a:extLst>
              </p:cNvPr>
              <p:cNvPicPr/>
              <p:nvPr/>
            </p:nvPicPr>
            <p:blipFill>
              <a:blip r:embed="rId21"/>
              <a:stretch>
                <a:fillRect/>
              </a:stretch>
            </p:blipFill>
            <p:spPr>
              <a:xfrm>
                <a:off x="5376613" y="3494227"/>
                <a:ext cx="47016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0300F70C-8720-2402-87CE-5D7ACFA4400C}"/>
                  </a:ext>
                </a:extLst>
              </p14:cNvPr>
              <p14:cNvContentPartPr/>
              <p14:nvPr/>
            </p14:nvContentPartPr>
            <p14:xfrm>
              <a:off x="6725533" y="3485947"/>
              <a:ext cx="376200" cy="354960"/>
            </p14:xfrm>
          </p:contentPart>
        </mc:Choice>
        <mc:Fallback xmlns="">
          <p:pic>
            <p:nvPicPr>
              <p:cNvPr id="64" name="Ink 63">
                <a:extLst>
                  <a:ext uri="{FF2B5EF4-FFF2-40B4-BE49-F238E27FC236}">
                    <a16:creationId xmlns:a16="http://schemas.microsoft.com/office/drawing/2014/main" id="{0300F70C-8720-2402-87CE-5D7ACFA4400C}"/>
                  </a:ext>
                </a:extLst>
              </p:cNvPr>
              <p:cNvPicPr/>
              <p:nvPr/>
            </p:nvPicPr>
            <p:blipFill>
              <a:blip r:embed="rId23"/>
              <a:stretch>
                <a:fillRect/>
              </a:stretch>
            </p:blipFill>
            <p:spPr>
              <a:xfrm>
                <a:off x="6710413" y="3470827"/>
                <a:ext cx="40644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C7FFC316-0A96-7080-849D-417BA6C93773}"/>
                  </a:ext>
                </a:extLst>
              </p14:cNvPr>
              <p14:cNvContentPartPr/>
              <p14:nvPr/>
            </p14:nvContentPartPr>
            <p14:xfrm>
              <a:off x="5677933" y="5644867"/>
              <a:ext cx="1662120" cy="370800"/>
            </p14:xfrm>
          </p:contentPart>
        </mc:Choice>
        <mc:Fallback xmlns="">
          <p:pic>
            <p:nvPicPr>
              <p:cNvPr id="66" name="Ink 65">
                <a:extLst>
                  <a:ext uri="{FF2B5EF4-FFF2-40B4-BE49-F238E27FC236}">
                    <a16:creationId xmlns:a16="http://schemas.microsoft.com/office/drawing/2014/main" id="{C7FFC316-0A96-7080-849D-417BA6C93773}"/>
                  </a:ext>
                </a:extLst>
              </p:cNvPr>
              <p:cNvPicPr/>
              <p:nvPr/>
            </p:nvPicPr>
            <p:blipFill>
              <a:blip r:embed="rId25"/>
              <a:stretch>
                <a:fillRect/>
              </a:stretch>
            </p:blipFill>
            <p:spPr>
              <a:xfrm>
                <a:off x="5662453" y="5629747"/>
                <a:ext cx="1692360" cy="401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7" name="Ink 66">
                <a:extLst>
                  <a:ext uri="{FF2B5EF4-FFF2-40B4-BE49-F238E27FC236}">
                    <a16:creationId xmlns:a16="http://schemas.microsoft.com/office/drawing/2014/main" id="{ECF7B78E-EEFC-E9CF-25C4-0E9996D9BC03}"/>
                  </a:ext>
                </a:extLst>
              </p14:cNvPr>
              <p14:cNvContentPartPr/>
              <p14:nvPr/>
            </p14:nvContentPartPr>
            <p14:xfrm>
              <a:off x="5656693" y="5888227"/>
              <a:ext cx="1735920" cy="339120"/>
            </p14:xfrm>
          </p:contentPart>
        </mc:Choice>
        <mc:Fallback xmlns="">
          <p:pic>
            <p:nvPicPr>
              <p:cNvPr id="67" name="Ink 66">
                <a:extLst>
                  <a:ext uri="{FF2B5EF4-FFF2-40B4-BE49-F238E27FC236}">
                    <a16:creationId xmlns:a16="http://schemas.microsoft.com/office/drawing/2014/main" id="{ECF7B78E-EEFC-E9CF-25C4-0E9996D9BC03}"/>
                  </a:ext>
                </a:extLst>
              </p:cNvPr>
              <p:cNvPicPr/>
              <p:nvPr/>
            </p:nvPicPr>
            <p:blipFill>
              <a:blip r:embed="rId27"/>
              <a:stretch>
                <a:fillRect/>
              </a:stretch>
            </p:blipFill>
            <p:spPr>
              <a:xfrm>
                <a:off x="5641213" y="5873107"/>
                <a:ext cx="1766520" cy="369360"/>
              </a:xfrm>
              <a:prstGeom prst="rect">
                <a:avLst/>
              </a:prstGeom>
            </p:spPr>
          </p:pic>
        </mc:Fallback>
      </mc:AlternateContent>
    </p:spTree>
    <p:extLst>
      <p:ext uri="{BB962C8B-B14F-4D97-AF65-F5344CB8AC3E}">
        <p14:creationId xmlns:p14="http://schemas.microsoft.com/office/powerpoint/2010/main" val="359076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3726-E19E-FF88-9345-A248F74D89A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D8A8E3-FE34-6C2A-A30C-F2B9C48C7265}"/>
              </a:ext>
            </a:extLst>
          </p:cNvPr>
          <p:cNvSpPr>
            <a:spLocks noGrp="1"/>
          </p:cNvSpPr>
          <p:nvPr>
            <p:ph type="title"/>
          </p:nvPr>
        </p:nvSpPr>
        <p:spPr>
          <a:xfrm>
            <a:off x="416842" y="131064"/>
            <a:ext cx="11531316" cy="640080"/>
          </a:xfrm>
        </p:spPr>
        <p:txBody>
          <a:bodyPr>
            <a:normAutofit fontScale="90000"/>
          </a:bodyPr>
          <a:lstStyle/>
          <a:p>
            <a:pPr algn="l"/>
            <a:r>
              <a:rPr lang="en-US">
                <a:solidFill>
                  <a:srgbClr val="C00000"/>
                </a:solidFill>
              </a:rPr>
              <a:t>The Thing </a:t>
            </a:r>
            <a:r>
              <a:rPr lang="en-US" dirty="0">
                <a:solidFill>
                  <a:srgbClr val="C00000"/>
                </a:solidFill>
              </a:rPr>
              <a:t>from the Future</a:t>
            </a:r>
          </a:p>
        </p:txBody>
      </p:sp>
      <p:sp>
        <p:nvSpPr>
          <p:cNvPr id="2" name="Text Placeholder 1">
            <a:extLst>
              <a:ext uri="{FF2B5EF4-FFF2-40B4-BE49-F238E27FC236}">
                <a16:creationId xmlns:a16="http://schemas.microsoft.com/office/drawing/2014/main" id="{128C0603-685A-0223-138E-2D18A69158E7}"/>
              </a:ext>
            </a:extLst>
          </p:cNvPr>
          <p:cNvSpPr>
            <a:spLocks noGrp="1"/>
          </p:cNvSpPr>
          <p:nvPr>
            <p:ph type="body" idx="1"/>
          </p:nvPr>
        </p:nvSpPr>
        <p:spPr>
          <a:xfrm>
            <a:off x="435255" y="873501"/>
            <a:ext cx="1271625" cy="801943"/>
          </a:xfrm>
        </p:spPr>
        <p:txBody>
          <a:bodyPr>
            <a:normAutofit lnSpcReduction="10000"/>
          </a:bodyPr>
          <a:lstStyle/>
          <a:p>
            <a:r>
              <a:rPr lang="en-US" sz="1000" dirty="0">
                <a:solidFill>
                  <a:schemeClr val="tx2"/>
                </a:solidFill>
              </a:rPr>
              <a:t>Enter the cards you drew. If you are using 3 card version, leave one blank</a:t>
            </a:r>
          </a:p>
        </p:txBody>
      </p:sp>
      <p:sp>
        <p:nvSpPr>
          <p:cNvPr id="7" name="Rounded Rectangle 6">
            <a:extLst>
              <a:ext uri="{FF2B5EF4-FFF2-40B4-BE49-F238E27FC236}">
                <a16:creationId xmlns:a16="http://schemas.microsoft.com/office/drawing/2014/main" id="{618B370D-186D-9CDE-1FAF-616E99D6984A}"/>
              </a:ext>
            </a:extLst>
          </p:cNvPr>
          <p:cNvSpPr/>
          <p:nvPr/>
        </p:nvSpPr>
        <p:spPr>
          <a:xfrm>
            <a:off x="435255" y="1777801"/>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dirty="0"/>
              <a:t>In a “Transformation” future, a future in which order is deliberately coordinated or imposed.</a:t>
            </a:r>
          </a:p>
        </p:txBody>
      </p:sp>
      <p:sp>
        <p:nvSpPr>
          <p:cNvPr id="8" name="Rounded Rectangle 7">
            <a:extLst>
              <a:ext uri="{FF2B5EF4-FFF2-40B4-BE49-F238E27FC236}">
                <a16:creationId xmlns:a16="http://schemas.microsoft.com/office/drawing/2014/main" id="{7FEA5201-343C-5FD8-5088-81BFE07CC16F}"/>
              </a:ext>
            </a:extLst>
          </p:cNvPr>
          <p:cNvSpPr/>
          <p:nvPr/>
        </p:nvSpPr>
        <p:spPr>
          <a:xfrm>
            <a:off x="435255" y="3021677"/>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Related to climate</a:t>
            </a:r>
          </a:p>
        </p:txBody>
      </p:sp>
      <p:sp>
        <p:nvSpPr>
          <p:cNvPr id="9" name="Rounded Rectangle 8">
            <a:extLst>
              <a:ext uri="{FF2B5EF4-FFF2-40B4-BE49-F238E27FC236}">
                <a16:creationId xmlns:a16="http://schemas.microsoft.com/office/drawing/2014/main" id="{2E53FA64-D9F4-3A02-F44E-86F350C36B33}"/>
              </a:ext>
            </a:extLst>
          </p:cNvPr>
          <p:cNvSpPr/>
          <p:nvPr/>
        </p:nvSpPr>
        <p:spPr>
          <a:xfrm>
            <a:off x="435255" y="4265553"/>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There is a </a:t>
            </a:r>
            <a:r>
              <a:rPr lang="en-US" i="1" dirty="0"/>
              <a:t>scarf</a:t>
            </a:r>
            <a:r>
              <a:rPr lang="en-US" dirty="0"/>
              <a:t>.</a:t>
            </a:r>
          </a:p>
        </p:txBody>
      </p:sp>
      <p:sp>
        <p:nvSpPr>
          <p:cNvPr id="10" name="Rounded Rectangle 9">
            <a:extLst>
              <a:ext uri="{FF2B5EF4-FFF2-40B4-BE49-F238E27FC236}">
                <a16:creationId xmlns:a16="http://schemas.microsoft.com/office/drawing/2014/main" id="{C8953F02-7401-912F-AFBE-F34795A5F737}"/>
              </a:ext>
            </a:extLst>
          </p:cNvPr>
          <p:cNvSpPr/>
          <p:nvPr/>
        </p:nvSpPr>
        <p:spPr>
          <a:xfrm>
            <a:off x="435255" y="5509429"/>
            <a:ext cx="1271625" cy="10607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Erin’s</a:t>
            </a:r>
            <a:endParaRPr lang="en-US" dirty="0"/>
          </a:p>
        </p:txBody>
      </p:sp>
      <p:sp>
        <p:nvSpPr>
          <p:cNvPr id="11" name="Round Diagonal Corner Rectangle 10">
            <a:extLst>
              <a:ext uri="{FF2B5EF4-FFF2-40B4-BE49-F238E27FC236}">
                <a16:creationId xmlns:a16="http://schemas.microsoft.com/office/drawing/2014/main" id="{33BE6DB7-92C2-7AFA-9B90-242C38A8CCF9}"/>
              </a:ext>
            </a:extLst>
          </p:cNvPr>
          <p:cNvSpPr/>
          <p:nvPr/>
        </p:nvSpPr>
        <p:spPr>
          <a:xfrm>
            <a:off x="1833617" y="1777801"/>
            <a:ext cx="10114541" cy="1060704"/>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People are allowed to set their own personal/surrounding climates (temperature, weather, etc.).   By wearing the scarf, and using it as the setting control, an air umbrella forms around them and whatever weather they want is instantly near them.</a:t>
            </a:r>
          </a:p>
        </p:txBody>
      </p:sp>
      <p:sp>
        <p:nvSpPr>
          <p:cNvPr id="12" name="TextBox 11">
            <a:extLst>
              <a:ext uri="{FF2B5EF4-FFF2-40B4-BE49-F238E27FC236}">
                <a16:creationId xmlns:a16="http://schemas.microsoft.com/office/drawing/2014/main" id="{5003645D-1C2E-4859-D65B-67F76C244390}"/>
              </a:ext>
            </a:extLst>
          </p:cNvPr>
          <p:cNvSpPr txBox="1"/>
          <p:nvPr/>
        </p:nvSpPr>
        <p:spPr>
          <a:xfrm>
            <a:off x="1999488" y="938784"/>
            <a:ext cx="9948671" cy="646331"/>
          </a:xfrm>
          <a:prstGeom prst="rect">
            <a:avLst/>
          </a:prstGeom>
          <a:noFill/>
        </p:spPr>
        <p:txBody>
          <a:bodyPr wrap="square" rtlCol="0">
            <a:spAutoFit/>
          </a:bodyPr>
          <a:lstStyle/>
          <a:p>
            <a:r>
              <a:rPr lang="en-US" dirty="0">
                <a:solidFill>
                  <a:schemeClr val="tx2"/>
                </a:solidFill>
              </a:rPr>
              <a:t>In the space below describe the object you came up with and how it will work in the future environment.</a:t>
            </a:r>
            <a:br>
              <a:rPr lang="en-US" dirty="0">
                <a:solidFill>
                  <a:schemeClr val="tx2"/>
                </a:solidFill>
              </a:rPr>
            </a:br>
            <a:r>
              <a:rPr lang="en-US" dirty="0">
                <a:solidFill>
                  <a:schemeClr val="tx2"/>
                </a:solidFill>
              </a:rPr>
              <a:t>Describe it in detail and provide drawings that will help the viewer to understand how it will work. </a:t>
            </a:r>
          </a:p>
        </p:txBody>
      </p:sp>
      <p:sp>
        <p:nvSpPr>
          <p:cNvPr id="13" name="TextBox 12">
            <a:extLst>
              <a:ext uri="{FF2B5EF4-FFF2-40B4-BE49-F238E27FC236}">
                <a16:creationId xmlns:a16="http://schemas.microsoft.com/office/drawing/2014/main" id="{379053B7-B21C-AED1-7373-BFEA8DEE2EC3}"/>
              </a:ext>
            </a:extLst>
          </p:cNvPr>
          <p:cNvSpPr txBox="1"/>
          <p:nvPr/>
        </p:nvSpPr>
        <p:spPr>
          <a:xfrm rot="16200000">
            <a:off x="-69452" y="2123487"/>
            <a:ext cx="640080" cy="369332"/>
          </a:xfrm>
          <a:prstGeom prst="rect">
            <a:avLst/>
          </a:prstGeom>
          <a:noFill/>
        </p:spPr>
        <p:txBody>
          <a:bodyPr wrap="square" rtlCol="0">
            <a:spAutoFit/>
            <a:scene3d>
              <a:camera prst="orthographicFront">
                <a:rot lat="0" lon="0" rev="0"/>
              </a:camera>
              <a:lightRig rig="threePt" dir="t"/>
            </a:scene3d>
          </a:bodyPr>
          <a:lstStyle/>
          <a:p>
            <a:r>
              <a:rPr lang="en-US" dirty="0"/>
              <a:t>Arc</a:t>
            </a:r>
          </a:p>
        </p:txBody>
      </p:sp>
      <p:sp>
        <p:nvSpPr>
          <p:cNvPr id="15" name="TextBox 14">
            <a:extLst>
              <a:ext uri="{FF2B5EF4-FFF2-40B4-BE49-F238E27FC236}">
                <a16:creationId xmlns:a16="http://schemas.microsoft.com/office/drawing/2014/main" id="{FCFD9155-4A15-E9DF-F579-68214655E57F}"/>
              </a:ext>
            </a:extLst>
          </p:cNvPr>
          <p:cNvSpPr txBox="1"/>
          <p:nvPr/>
        </p:nvSpPr>
        <p:spPr>
          <a:xfrm rot="16200000">
            <a:off x="-138951" y="5885894"/>
            <a:ext cx="810425" cy="307777"/>
          </a:xfrm>
          <a:prstGeom prst="rect">
            <a:avLst/>
          </a:prstGeom>
          <a:noFill/>
        </p:spPr>
        <p:txBody>
          <a:bodyPr wrap="square" rtlCol="0">
            <a:spAutoFit/>
            <a:scene3d>
              <a:camera prst="orthographicFront">
                <a:rot lat="0" lon="0" rev="0"/>
              </a:camera>
              <a:lightRig rig="threePt" dir="t"/>
            </a:scene3d>
          </a:bodyPr>
          <a:lstStyle/>
          <a:p>
            <a:r>
              <a:rPr lang="en-US" sz="1400" dirty="0"/>
              <a:t>Winner</a:t>
            </a:r>
            <a:endParaRPr lang="en-US" dirty="0"/>
          </a:p>
        </p:txBody>
      </p:sp>
      <p:sp>
        <p:nvSpPr>
          <p:cNvPr id="16" name="TextBox 15">
            <a:extLst>
              <a:ext uri="{FF2B5EF4-FFF2-40B4-BE49-F238E27FC236}">
                <a16:creationId xmlns:a16="http://schemas.microsoft.com/office/drawing/2014/main" id="{6C430C0C-94F9-BADA-B7FC-C9BC5ABCCFB9}"/>
              </a:ext>
            </a:extLst>
          </p:cNvPr>
          <p:cNvSpPr txBox="1"/>
          <p:nvPr/>
        </p:nvSpPr>
        <p:spPr>
          <a:xfrm rot="16200000" flipH="1">
            <a:off x="-158723" y="4611239"/>
            <a:ext cx="875638" cy="369332"/>
          </a:xfrm>
          <a:prstGeom prst="rect">
            <a:avLst/>
          </a:prstGeom>
          <a:noFill/>
        </p:spPr>
        <p:txBody>
          <a:bodyPr wrap="square" rtlCol="0">
            <a:spAutoFit/>
            <a:scene3d>
              <a:camera prst="orthographicFront">
                <a:rot lat="0" lon="0" rev="0"/>
              </a:camera>
              <a:lightRig rig="threePt" dir="t"/>
            </a:scene3d>
          </a:bodyPr>
          <a:lstStyle/>
          <a:p>
            <a:r>
              <a:rPr lang="en-US" dirty="0"/>
              <a:t>Object</a:t>
            </a:r>
          </a:p>
        </p:txBody>
      </p:sp>
      <p:sp>
        <p:nvSpPr>
          <p:cNvPr id="18" name="TextBox 17">
            <a:extLst>
              <a:ext uri="{FF2B5EF4-FFF2-40B4-BE49-F238E27FC236}">
                <a16:creationId xmlns:a16="http://schemas.microsoft.com/office/drawing/2014/main" id="{7083DF9D-5FD6-3195-12CF-82E26C7F70B4}"/>
              </a:ext>
            </a:extLst>
          </p:cNvPr>
          <p:cNvSpPr txBox="1"/>
          <p:nvPr/>
        </p:nvSpPr>
        <p:spPr>
          <a:xfrm rot="16200000">
            <a:off x="-151116" y="3367363"/>
            <a:ext cx="875638" cy="369332"/>
          </a:xfrm>
          <a:prstGeom prst="rect">
            <a:avLst/>
          </a:prstGeom>
          <a:noFill/>
        </p:spPr>
        <p:txBody>
          <a:bodyPr wrap="square" rtlCol="0">
            <a:spAutoFit/>
            <a:scene3d>
              <a:camera prst="orthographicFront">
                <a:rot lat="0" lon="0" rev="0"/>
              </a:camera>
              <a:lightRig rig="threePt" dir="t"/>
            </a:scene3d>
          </a:bodyPr>
          <a:lstStyle/>
          <a:p>
            <a:r>
              <a:rPr lang="en-US" dirty="0"/>
              <a:t>Terrain </a:t>
            </a:r>
          </a:p>
        </p:txBody>
      </p:sp>
      <p:sp>
        <p:nvSpPr>
          <p:cNvPr id="19" name="TextBox 18">
            <a:extLst>
              <a:ext uri="{FF2B5EF4-FFF2-40B4-BE49-F238E27FC236}">
                <a16:creationId xmlns:a16="http://schemas.microsoft.com/office/drawing/2014/main" id="{A0ABC10A-E661-F61E-CE71-D3B675CD0EEC}"/>
              </a:ext>
            </a:extLst>
          </p:cNvPr>
          <p:cNvSpPr txBox="1"/>
          <p:nvPr/>
        </p:nvSpPr>
        <p:spPr>
          <a:xfrm>
            <a:off x="9508018" y="6542296"/>
            <a:ext cx="2440141" cy="304031"/>
          </a:xfrm>
          <a:prstGeom prst="rect">
            <a:avLst/>
          </a:prstGeom>
          <a:noFill/>
        </p:spPr>
        <p:txBody>
          <a:bodyPr wrap="square" rtlCol="0">
            <a:spAutoFit/>
          </a:bodyPr>
          <a:lstStyle/>
          <a:p>
            <a:r>
              <a:rPr lang="en-US" sz="1100" i="1" dirty="0">
                <a:solidFill>
                  <a:schemeClr val="tx2">
                    <a:lumMod val="60000"/>
                    <a:lumOff val="40000"/>
                  </a:schemeClr>
                </a:solidFill>
              </a:rPr>
              <a:t>A game by Stuart Candy and Jeff Watson</a:t>
            </a:r>
          </a:p>
          <a:p>
            <a:endParaRPr lang="en-US" dirty="0"/>
          </a:p>
        </p:txBody>
      </p:sp>
      <mc:AlternateContent xmlns:mc="http://schemas.openxmlformats.org/markup-compatibility/2006" xmlns:p14="http://schemas.microsoft.com/office/powerpoint/2010/main">
        <mc:Choice Requires="p14">
          <p:contentPart p14:bwMode="auto" r:id="rId2">
            <p14:nvContentPartPr>
              <p14:cNvPr id="14" name="Ink 13">
                <a:extLst>
                  <a:ext uri="{FF2B5EF4-FFF2-40B4-BE49-F238E27FC236}">
                    <a16:creationId xmlns:a16="http://schemas.microsoft.com/office/drawing/2014/main" id="{E7E38DC9-1B2C-90C4-CABF-D8C35826ED2A}"/>
                  </a:ext>
                </a:extLst>
              </p14:cNvPr>
              <p14:cNvContentPartPr/>
              <p14:nvPr/>
            </p14:nvContentPartPr>
            <p14:xfrm>
              <a:off x="5524213" y="4523107"/>
              <a:ext cx="937080" cy="1778400"/>
            </p14:xfrm>
          </p:contentPart>
        </mc:Choice>
        <mc:Fallback xmlns="">
          <p:pic>
            <p:nvPicPr>
              <p:cNvPr id="14" name="Ink 13">
                <a:extLst>
                  <a:ext uri="{FF2B5EF4-FFF2-40B4-BE49-F238E27FC236}">
                    <a16:creationId xmlns:a16="http://schemas.microsoft.com/office/drawing/2014/main" id="{E7E38DC9-1B2C-90C4-CABF-D8C35826ED2A}"/>
                  </a:ext>
                </a:extLst>
              </p:cNvPr>
              <p:cNvPicPr/>
              <p:nvPr/>
            </p:nvPicPr>
            <p:blipFill>
              <a:blip r:embed="rId3"/>
              <a:stretch>
                <a:fillRect/>
              </a:stretch>
            </p:blipFill>
            <p:spPr>
              <a:xfrm>
                <a:off x="5508733" y="4507624"/>
                <a:ext cx="967680" cy="180900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6B0E2EAC-24FD-CC9B-0C75-DD76572FD380}"/>
                  </a:ext>
                </a:extLst>
              </p14:cNvPr>
              <p14:cNvContentPartPr/>
              <p14:nvPr/>
            </p14:nvContentPartPr>
            <p14:xfrm>
              <a:off x="5820493" y="3983467"/>
              <a:ext cx="370800" cy="582480"/>
            </p14:xfrm>
          </p:contentPart>
        </mc:Choice>
        <mc:Fallback xmlns="">
          <p:pic>
            <p:nvPicPr>
              <p:cNvPr id="17" name="Ink 16">
                <a:extLst>
                  <a:ext uri="{FF2B5EF4-FFF2-40B4-BE49-F238E27FC236}">
                    <a16:creationId xmlns:a16="http://schemas.microsoft.com/office/drawing/2014/main" id="{6B0E2EAC-24FD-CC9B-0C75-DD76572FD380}"/>
                  </a:ext>
                </a:extLst>
              </p:cNvPr>
              <p:cNvPicPr/>
              <p:nvPr/>
            </p:nvPicPr>
            <p:blipFill>
              <a:blip r:embed="rId5"/>
              <a:stretch>
                <a:fillRect/>
              </a:stretch>
            </p:blipFill>
            <p:spPr>
              <a:xfrm>
                <a:off x="5805013" y="3967987"/>
                <a:ext cx="401400" cy="613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499DED77-5D73-6016-6542-C8B210A70140}"/>
                  </a:ext>
                </a:extLst>
              </p14:cNvPr>
              <p14:cNvContentPartPr/>
              <p14:nvPr/>
            </p14:nvContentPartPr>
            <p14:xfrm>
              <a:off x="5799613" y="4554787"/>
              <a:ext cx="471240" cy="513720"/>
            </p14:xfrm>
          </p:contentPart>
        </mc:Choice>
        <mc:Fallback xmlns="">
          <p:pic>
            <p:nvPicPr>
              <p:cNvPr id="23" name="Ink 22">
                <a:extLst>
                  <a:ext uri="{FF2B5EF4-FFF2-40B4-BE49-F238E27FC236}">
                    <a16:creationId xmlns:a16="http://schemas.microsoft.com/office/drawing/2014/main" id="{499DED77-5D73-6016-6542-C8B210A70140}"/>
                  </a:ext>
                </a:extLst>
              </p:cNvPr>
              <p:cNvPicPr/>
              <p:nvPr/>
            </p:nvPicPr>
            <p:blipFill>
              <a:blip r:embed="rId7"/>
              <a:stretch>
                <a:fillRect/>
              </a:stretch>
            </p:blipFill>
            <p:spPr>
              <a:xfrm>
                <a:off x="5738053" y="4493227"/>
                <a:ext cx="594360" cy="636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6D14010A-71F1-C1BA-F49C-98FBB0154DE0}"/>
                  </a:ext>
                </a:extLst>
              </p14:cNvPr>
              <p14:cNvContentPartPr/>
              <p14:nvPr/>
            </p14:nvContentPartPr>
            <p14:xfrm>
              <a:off x="6228013" y="4650187"/>
              <a:ext cx="174960" cy="217440"/>
            </p14:xfrm>
          </p:contentPart>
        </mc:Choice>
        <mc:Fallback xmlns="">
          <p:pic>
            <p:nvPicPr>
              <p:cNvPr id="24" name="Ink 23">
                <a:extLst>
                  <a:ext uri="{FF2B5EF4-FFF2-40B4-BE49-F238E27FC236}">
                    <a16:creationId xmlns:a16="http://schemas.microsoft.com/office/drawing/2014/main" id="{6D14010A-71F1-C1BA-F49C-98FBB0154DE0}"/>
                  </a:ext>
                </a:extLst>
              </p:cNvPr>
              <p:cNvPicPr/>
              <p:nvPr/>
            </p:nvPicPr>
            <p:blipFill>
              <a:blip r:embed="rId9"/>
              <a:stretch>
                <a:fillRect/>
              </a:stretch>
            </p:blipFill>
            <p:spPr>
              <a:xfrm>
                <a:off x="6166453" y="4588627"/>
                <a:ext cx="298080" cy="340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5" name="Ink 24">
                <a:extLst>
                  <a:ext uri="{FF2B5EF4-FFF2-40B4-BE49-F238E27FC236}">
                    <a16:creationId xmlns:a16="http://schemas.microsoft.com/office/drawing/2014/main" id="{E81495F4-5493-5982-1E24-C2849DF7DE8D}"/>
                  </a:ext>
                </a:extLst>
              </p14:cNvPr>
              <p14:cNvContentPartPr/>
              <p14:nvPr/>
            </p14:nvContentPartPr>
            <p14:xfrm>
              <a:off x="5640853" y="3734707"/>
              <a:ext cx="84960" cy="132480"/>
            </p14:xfrm>
          </p:contentPart>
        </mc:Choice>
        <mc:Fallback xmlns="">
          <p:pic>
            <p:nvPicPr>
              <p:cNvPr id="25" name="Ink 24">
                <a:extLst>
                  <a:ext uri="{FF2B5EF4-FFF2-40B4-BE49-F238E27FC236}">
                    <a16:creationId xmlns:a16="http://schemas.microsoft.com/office/drawing/2014/main" id="{E81495F4-5493-5982-1E24-C2849DF7DE8D}"/>
                  </a:ext>
                </a:extLst>
              </p:cNvPr>
              <p:cNvPicPr/>
              <p:nvPr/>
            </p:nvPicPr>
            <p:blipFill>
              <a:blip r:embed="rId11"/>
              <a:stretch>
                <a:fillRect/>
              </a:stretch>
            </p:blipFill>
            <p:spPr>
              <a:xfrm>
                <a:off x="5631853" y="3725731"/>
                <a:ext cx="102600" cy="15007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6" name="Ink 25">
                <a:extLst>
                  <a:ext uri="{FF2B5EF4-FFF2-40B4-BE49-F238E27FC236}">
                    <a16:creationId xmlns:a16="http://schemas.microsoft.com/office/drawing/2014/main" id="{83089BAC-B447-CDF2-C01C-BCAE944CD763}"/>
                  </a:ext>
                </a:extLst>
              </p14:cNvPr>
              <p14:cNvContentPartPr/>
              <p14:nvPr/>
            </p14:nvContentPartPr>
            <p14:xfrm>
              <a:off x="5572093" y="3962227"/>
              <a:ext cx="42840" cy="122040"/>
            </p14:xfrm>
          </p:contentPart>
        </mc:Choice>
        <mc:Fallback xmlns="">
          <p:pic>
            <p:nvPicPr>
              <p:cNvPr id="26" name="Ink 25">
                <a:extLst>
                  <a:ext uri="{FF2B5EF4-FFF2-40B4-BE49-F238E27FC236}">
                    <a16:creationId xmlns:a16="http://schemas.microsoft.com/office/drawing/2014/main" id="{83089BAC-B447-CDF2-C01C-BCAE944CD763}"/>
                  </a:ext>
                </a:extLst>
              </p:cNvPr>
              <p:cNvPicPr/>
              <p:nvPr/>
            </p:nvPicPr>
            <p:blipFill>
              <a:blip r:embed="rId13"/>
              <a:stretch>
                <a:fillRect/>
              </a:stretch>
            </p:blipFill>
            <p:spPr>
              <a:xfrm>
                <a:off x="5563093" y="3953253"/>
                <a:ext cx="60480" cy="13962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7" name="Ink 26">
                <a:extLst>
                  <a:ext uri="{FF2B5EF4-FFF2-40B4-BE49-F238E27FC236}">
                    <a16:creationId xmlns:a16="http://schemas.microsoft.com/office/drawing/2014/main" id="{AFAD2171-864A-FC2F-42A0-BF8E4DE21B6E}"/>
                  </a:ext>
                </a:extLst>
              </p14:cNvPr>
              <p14:cNvContentPartPr/>
              <p14:nvPr/>
            </p14:nvContentPartPr>
            <p14:xfrm>
              <a:off x="5460853" y="4263907"/>
              <a:ext cx="21600" cy="201600"/>
            </p14:xfrm>
          </p:contentPart>
        </mc:Choice>
        <mc:Fallback xmlns="">
          <p:pic>
            <p:nvPicPr>
              <p:cNvPr id="27" name="Ink 26">
                <a:extLst>
                  <a:ext uri="{FF2B5EF4-FFF2-40B4-BE49-F238E27FC236}">
                    <a16:creationId xmlns:a16="http://schemas.microsoft.com/office/drawing/2014/main" id="{AFAD2171-864A-FC2F-42A0-BF8E4DE21B6E}"/>
                  </a:ext>
                </a:extLst>
              </p:cNvPr>
              <p:cNvPicPr/>
              <p:nvPr/>
            </p:nvPicPr>
            <p:blipFill>
              <a:blip r:embed="rId15"/>
              <a:stretch>
                <a:fillRect/>
              </a:stretch>
            </p:blipFill>
            <p:spPr>
              <a:xfrm>
                <a:off x="5451853" y="4254907"/>
                <a:ext cx="39240" cy="219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28" name="Ink 27">
                <a:extLst>
                  <a:ext uri="{FF2B5EF4-FFF2-40B4-BE49-F238E27FC236}">
                    <a16:creationId xmlns:a16="http://schemas.microsoft.com/office/drawing/2014/main" id="{892FEF2C-49F8-2B30-2EF1-FF2AADE2FE9A}"/>
                  </a:ext>
                </a:extLst>
              </p14:cNvPr>
              <p14:cNvContentPartPr/>
              <p14:nvPr/>
            </p14:nvContentPartPr>
            <p14:xfrm>
              <a:off x="5392093" y="4591867"/>
              <a:ext cx="32040" cy="206640"/>
            </p14:xfrm>
          </p:contentPart>
        </mc:Choice>
        <mc:Fallback xmlns="">
          <p:pic>
            <p:nvPicPr>
              <p:cNvPr id="28" name="Ink 27">
                <a:extLst>
                  <a:ext uri="{FF2B5EF4-FFF2-40B4-BE49-F238E27FC236}">
                    <a16:creationId xmlns:a16="http://schemas.microsoft.com/office/drawing/2014/main" id="{892FEF2C-49F8-2B30-2EF1-FF2AADE2FE9A}"/>
                  </a:ext>
                </a:extLst>
              </p:cNvPr>
              <p:cNvPicPr/>
              <p:nvPr/>
            </p:nvPicPr>
            <p:blipFill>
              <a:blip r:embed="rId17"/>
              <a:stretch>
                <a:fillRect/>
              </a:stretch>
            </p:blipFill>
            <p:spPr>
              <a:xfrm>
                <a:off x="5383193" y="4582867"/>
                <a:ext cx="49484" cy="224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29" name="Ink 28">
                <a:extLst>
                  <a:ext uri="{FF2B5EF4-FFF2-40B4-BE49-F238E27FC236}">
                    <a16:creationId xmlns:a16="http://schemas.microsoft.com/office/drawing/2014/main" id="{BC2ECB63-F573-CB28-5C74-99347C51E622}"/>
                  </a:ext>
                </a:extLst>
              </p14:cNvPr>
              <p14:cNvContentPartPr/>
              <p14:nvPr/>
            </p14:nvContentPartPr>
            <p14:xfrm>
              <a:off x="5333773" y="5041867"/>
              <a:ext cx="16200" cy="169560"/>
            </p14:xfrm>
          </p:contentPart>
        </mc:Choice>
        <mc:Fallback xmlns="">
          <p:pic>
            <p:nvPicPr>
              <p:cNvPr id="29" name="Ink 28">
                <a:extLst>
                  <a:ext uri="{FF2B5EF4-FFF2-40B4-BE49-F238E27FC236}">
                    <a16:creationId xmlns:a16="http://schemas.microsoft.com/office/drawing/2014/main" id="{BC2ECB63-F573-CB28-5C74-99347C51E622}"/>
                  </a:ext>
                </a:extLst>
              </p:cNvPr>
              <p:cNvPicPr/>
              <p:nvPr/>
            </p:nvPicPr>
            <p:blipFill>
              <a:blip r:embed="rId19"/>
              <a:stretch>
                <a:fillRect/>
              </a:stretch>
            </p:blipFill>
            <p:spPr>
              <a:xfrm>
                <a:off x="5324773" y="5032867"/>
                <a:ext cx="33840" cy="187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30" name="Ink 29">
                <a:extLst>
                  <a:ext uri="{FF2B5EF4-FFF2-40B4-BE49-F238E27FC236}">
                    <a16:creationId xmlns:a16="http://schemas.microsoft.com/office/drawing/2014/main" id="{F70BD965-8571-E43C-A591-C8A0056F6DCD}"/>
                  </a:ext>
                </a:extLst>
              </p14:cNvPr>
              <p14:cNvContentPartPr/>
              <p14:nvPr/>
            </p14:nvContentPartPr>
            <p14:xfrm>
              <a:off x="5312533" y="5375227"/>
              <a:ext cx="10800" cy="169560"/>
            </p14:xfrm>
          </p:contentPart>
        </mc:Choice>
        <mc:Fallback xmlns="">
          <p:pic>
            <p:nvPicPr>
              <p:cNvPr id="30" name="Ink 29">
                <a:extLst>
                  <a:ext uri="{FF2B5EF4-FFF2-40B4-BE49-F238E27FC236}">
                    <a16:creationId xmlns:a16="http://schemas.microsoft.com/office/drawing/2014/main" id="{F70BD965-8571-E43C-A591-C8A0056F6DCD}"/>
                  </a:ext>
                </a:extLst>
              </p:cNvPr>
              <p:cNvPicPr/>
              <p:nvPr/>
            </p:nvPicPr>
            <p:blipFill>
              <a:blip r:embed="rId21"/>
              <a:stretch>
                <a:fillRect/>
              </a:stretch>
            </p:blipFill>
            <p:spPr>
              <a:xfrm>
                <a:off x="5303533" y="5366246"/>
                <a:ext cx="28440" cy="18716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31" name="Ink 30">
                <a:extLst>
                  <a:ext uri="{FF2B5EF4-FFF2-40B4-BE49-F238E27FC236}">
                    <a16:creationId xmlns:a16="http://schemas.microsoft.com/office/drawing/2014/main" id="{6E3F7F9E-46B6-FCCB-708E-998DD33C14AF}"/>
                  </a:ext>
                </a:extLst>
              </p14:cNvPr>
              <p14:cNvContentPartPr/>
              <p14:nvPr/>
            </p14:nvContentPartPr>
            <p14:xfrm>
              <a:off x="5317933" y="5740267"/>
              <a:ext cx="21600" cy="185400"/>
            </p14:xfrm>
          </p:contentPart>
        </mc:Choice>
        <mc:Fallback xmlns="">
          <p:pic>
            <p:nvPicPr>
              <p:cNvPr id="31" name="Ink 30">
                <a:extLst>
                  <a:ext uri="{FF2B5EF4-FFF2-40B4-BE49-F238E27FC236}">
                    <a16:creationId xmlns:a16="http://schemas.microsoft.com/office/drawing/2014/main" id="{6E3F7F9E-46B6-FCCB-708E-998DD33C14AF}"/>
                  </a:ext>
                </a:extLst>
              </p:cNvPr>
              <p:cNvPicPr/>
              <p:nvPr/>
            </p:nvPicPr>
            <p:blipFill>
              <a:blip r:embed="rId23"/>
              <a:stretch>
                <a:fillRect/>
              </a:stretch>
            </p:blipFill>
            <p:spPr>
              <a:xfrm>
                <a:off x="5308780" y="5731284"/>
                <a:ext cx="39539" cy="20300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32" name="Ink 31">
                <a:extLst>
                  <a:ext uri="{FF2B5EF4-FFF2-40B4-BE49-F238E27FC236}">
                    <a16:creationId xmlns:a16="http://schemas.microsoft.com/office/drawing/2014/main" id="{78A197F5-82DC-D10E-2027-7812DEE99129}"/>
                  </a:ext>
                </a:extLst>
              </p14:cNvPr>
              <p14:cNvContentPartPr/>
              <p14:nvPr/>
            </p14:nvContentPartPr>
            <p14:xfrm>
              <a:off x="5370853" y="6079027"/>
              <a:ext cx="32040" cy="132480"/>
            </p14:xfrm>
          </p:contentPart>
        </mc:Choice>
        <mc:Fallback xmlns="">
          <p:pic>
            <p:nvPicPr>
              <p:cNvPr id="32" name="Ink 31">
                <a:extLst>
                  <a:ext uri="{FF2B5EF4-FFF2-40B4-BE49-F238E27FC236}">
                    <a16:creationId xmlns:a16="http://schemas.microsoft.com/office/drawing/2014/main" id="{78A197F5-82DC-D10E-2027-7812DEE99129}"/>
                  </a:ext>
                </a:extLst>
              </p:cNvPr>
              <p:cNvPicPr/>
              <p:nvPr/>
            </p:nvPicPr>
            <p:blipFill>
              <a:blip r:embed="rId25"/>
              <a:stretch>
                <a:fillRect/>
              </a:stretch>
            </p:blipFill>
            <p:spPr>
              <a:xfrm>
                <a:off x="5361853" y="6070051"/>
                <a:ext cx="49680" cy="150072"/>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33" name="Ink 32">
                <a:extLst>
                  <a:ext uri="{FF2B5EF4-FFF2-40B4-BE49-F238E27FC236}">
                    <a16:creationId xmlns:a16="http://schemas.microsoft.com/office/drawing/2014/main" id="{BCC211CD-E5AC-51AA-7F86-3C60F47AEAD2}"/>
                  </a:ext>
                </a:extLst>
              </p14:cNvPr>
              <p14:cNvContentPartPr/>
              <p14:nvPr/>
            </p14:nvContentPartPr>
            <p14:xfrm>
              <a:off x="5423773" y="6290707"/>
              <a:ext cx="47880" cy="95760"/>
            </p14:xfrm>
          </p:contentPart>
        </mc:Choice>
        <mc:Fallback xmlns="">
          <p:pic>
            <p:nvPicPr>
              <p:cNvPr id="33" name="Ink 32">
                <a:extLst>
                  <a:ext uri="{FF2B5EF4-FFF2-40B4-BE49-F238E27FC236}">
                    <a16:creationId xmlns:a16="http://schemas.microsoft.com/office/drawing/2014/main" id="{BCC211CD-E5AC-51AA-7F86-3C60F47AEAD2}"/>
                  </a:ext>
                </a:extLst>
              </p:cNvPr>
              <p:cNvPicPr/>
              <p:nvPr/>
            </p:nvPicPr>
            <p:blipFill>
              <a:blip r:embed="rId27"/>
              <a:stretch>
                <a:fillRect/>
              </a:stretch>
            </p:blipFill>
            <p:spPr>
              <a:xfrm>
                <a:off x="5414773" y="6281707"/>
                <a:ext cx="65520" cy="113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34" name="Ink 33">
                <a:extLst>
                  <a:ext uri="{FF2B5EF4-FFF2-40B4-BE49-F238E27FC236}">
                    <a16:creationId xmlns:a16="http://schemas.microsoft.com/office/drawing/2014/main" id="{F938BD91-B40C-DB6D-4FD6-B9800D01E9C1}"/>
                  </a:ext>
                </a:extLst>
              </p14:cNvPr>
              <p14:cNvContentPartPr/>
              <p14:nvPr/>
            </p14:nvContentPartPr>
            <p14:xfrm>
              <a:off x="5555893" y="6449467"/>
              <a:ext cx="84960" cy="53280"/>
            </p14:xfrm>
          </p:contentPart>
        </mc:Choice>
        <mc:Fallback xmlns="">
          <p:pic>
            <p:nvPicPr>
              <p:cNvPr id="34" name="Ink 33">
                <a:extLst>
                  <a:ext uri="{FF2B5EF4-FFF2-40B4-BE49-F238E27FC236}">
                    <a16:creationId xmlns:a16="http://schemas.microsoft.com/office/drawing/2014/main" id="{F938BD91-B40C-DB6D-4FD6-B9800D01E9C1}"/>
                  </a:ext>
                </a:extLst>
              </p:cNvPr>
              <p:cNvPicPr/>
              <p:nvPr/>
            </p:nvPicPr>
            <p:blipFill>
              <a:blip r:embed="rId29"/>
              <a:stretch>
                <a:fillRect/>
              </a:stretch>
            </p:blipFill>
            <p:spPr>
              <a:xfrm>
                <a:off x="5546893" y="6440467"/>
                <a:ext cx="102600" cy="70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35" name="Ink 34">
                <a:extLst>
                  <a:ext uri="{FF2B5EF4-FFF2-40B4-BE49-F238E27FC236}">
                    <a16:creationId xmlns:a16="http://schemas.microsoft.com/office/drawing/2014/main" id="{74887BB6-1E14-EA19-335E-B45E9E1AE73A}"/>
                  </a:ext>
                </a:extLst>
              </p14:cNvPr>
              <p14:cNvContentPartPr/>
              <p14:nvPr/>
            </p14:nvContentPartPr>
            <p14:xfrm>
              <a:off x="5730853" y="6539107"/>
              <a:ext cx="95760" cy="16200"/>
            </p14:xfrm>
          </p:contentPart>
        </mc:Choice>
        <mc:Fallback xmlns="">
          <p:pic>
            <p:nvPicPr>
              <p:cNvPr id="35" name="Ink 34">
                <a:extLst>
                  <a:ext uri="{FF2B5EF4-FFF2-40B4-BE49-F238E27FC236}">
                    <a16:creationId xmlns:a16="http://schemas.microsoft.com/office/drawing/2014/main" id="{74887BB6-1E14-EA19-335E-B45E9E1AE73A}"/>
                  </a:ext>
                </a:extLst>
              </p:cNvPr>
              <p:cNvPicPr/>
              <p:nvPr/>
            </p:nvPicPr>
            <p:blipFill>
              <a:blip r:embed="rId31"/>
              <a:stretch>
                <a:fillRect/>
              </a:stretch>
            </p:blipFill>
            <p:spPr>
              <a:xfrm>
                <a:off x="5721853" y="6530107"/>
                <a:ext cx="113400" cy="338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36" name="Ink 35">
                <a:extLst>
                  <a:ext uri="{FF2B5EF4-FFF2-40B4-BE49-F238E27FC236}">
                    <a16:creationId xmlns:a16="http://schemas.microsoft.com/office/drawing/2014/main" id="{16D5F533-76C3-A77A-2DA9-C6292BA62F8C}"/>
                  </a:ext>
                </a:extLst>
              </p14:cNvPr>
              <p14:cNvContentPartPr/>
              <p14:nvPr/>
            </p14:nvContentPartPr>
            <p14:xfrm>
              <a:off x="5926333" y="6560347"/>
              <a:ext cx="111600" cy="32040"/>
            </p14:xfrm>
          </p:contentPart>
        </mc:Choice>
        <mc:Fallback xmlns="">
          <p:pic>
            <p:nvPicPr>
              <p:cNvPr id="36" name="Ink 35">
                <a:extLst>
                  <a:ext uri="{FF2B5EF4-FFF2-40B4-BE49-F238E27FC236}">
                    <a16:creationId xmlns:a16="http://schemas.microsoft.com/office/drawing/2014/main" id="{16D5F533-76C3-A77A-2DA9-C6292BA62F8C}"/>
                  </a:ext>
                </a:extLst>
              </p:cNvPr>
              <p:cNvPicPr/>
              <p:nvPr/>
            </p:nvPicPr>
            <p:blipFill>
              <a:blip r:embed="rId33"/>
              <a:stretch>
                <a:fillRect/>
              </a:stretch>
            </p:blipFill>
            <p:spPr>
              <a:xfrm>
                <a:off x="5917333" y="6551347"/>
                <a:ext cx="129240" cy="49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37" name="Ink 36">
                <a:extLst>
                  <a:ext uri="{FF2B5EF4-FFF2-40B4-BE49-F238E27FC236}">
                    <a16:creationId xmlns:a16="http://schemas.microsoft.com/office/drawing/2014/main" id="{46ABC040-D015-4A33-1065-B1FD37AB6FAC}"/>
                  </a:ext>
                </a:extLst>
              </p14:cNvPr>
              <p14:cNvContentPartPr/>
              <p14:nvPr/>
            </p14:nvContentPartPr>
            <p14:xfrm>
              <a:off x="6159253" y="6565747"/>
              <a:ext cx="95760" cy="10800"/>
            </p14:xfrm>
          </p:contentPart>
        </mc:Choice>
        <mc:Fallback xmlns="">
          <p:pic>
            <p:nvPicPr>
              <p:cNvPr id="37" name="Ink 36">
                <a:extLst>
                  <a:ext uri="{FF2B5EF4-FFF2-40B4-BE49-F238E27FC236}">
                    <a16:creationId xmlns:a16="http://schemas.microsoft.com/office/drawing/2014/main" id="{46ABC040-D015-4A33-1065-B1FD37AB6FAC}"/>
                  </a:ext>
                </a:extLst>
              </p:cNvPr>
              <p:cNvPicPr/>
              <p:nvPr/>
            </p:nvPicPr>
            <p:blipFill>
              <a:blip r:embed="rId35"/>
              <a:stretch>
                <a:fillRect/>
              </a:stretch>
            </p:blipFill>
            <p:spPr>
              <a:xfrm>
                <a:off x="6150219" y="6557037"/>
                <a:ext cx="113467" cy="27871"/>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38" name="Ink 37">
                <a:extLst>
                  <a:ext uri="{FF2B5EF4-FFF2-40B4-BE49-F238E27FC236}">
                    <a16:creationId xmlns:a16="http://schemas.microsoft.com/office/drawing/2014/main" id="{D87F0464-B99B-CF47-C5AB-46080ABDADC3}"/>
                  </a:ext>
                </a:extLst>
              </p14:cNvPr>
              <p14:cNvContentPartPr/>
              <p14:nvPr/>
            </p14:nvContentPartPr>
            <p14:xfrm>
              <a:off x="6344653" y="6512827"/>
              <a:ext cx="79560" cy="32040"/>
            </p14:xfrm>
          </p:contentPart>
        </mc:Choice>
        <mc:Fallback xmlns="">
          <p:pic>
            <p:nvPicPr>
              <p:cNvPr id="38" name="Ink 37">
                <a:extLst>
                  <a:ext uri="{FF2B5EF4-FFF2-40B4-BE49-F238E27FC236}">
                    <a16:creationId xmlns:a16="http://schemas.microsoft.com/office/drawing/2014/main" id="{D87F0464-B99B-CF47-C5AB-46080ABDADC3}"/>
                  </a:ext>
                </a:extLst>
              </p:cNvPr>
              <p:cNvPicPr/>
              <p:nvPr/>
            </p:nvPicPr>
            <p:blipFill>
              <a:blip r:embed="rId37"/>
              <a:stretch>
                <a:fillRect/>
              </a:stretch>
            </p:blipFill>
            <p:spPr>
              <a:xfrm>
                <a:off x="6335694" y="6503927"/>
                <a:ext cx="97121" cy="4948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39" name="Ink 38">
                <a:extLst>
                  <a:ext uri="{FF2B5EF4-FFF2-40B4-BE49-F238E27FC236}">
                    <a16:creationId xmlns:a16="http://schemas.microsoft.com/office/drawing/2014/main" id="{54DAE696-3D93-3444-AE47-2B01354443B1}"/>
                  </a:ext>
                </a:extLst>
              </p14:cNvPr>
              <p14:cNvContentPartPr/>
              <p14:nvPr/>
            </p14:nvContentPartPr>
            <p14:xfrm>
              <a:off x="6513853" y="6391147"/>
              <a:ext cx="58680" cy="69120"/>
            </p14:xfrm>
          </p:contentPart>
        </mc:Choice>
        <mc:Fallback xmlns="">
          <p:pic>
            <p:nvPicPr>
              <p:cNvPr id="39" name="Ink 38">
                <a:extLst>
                  <a:ext uri="{FF2B5EF4-FFF2-40B4-BE49-F238E27FC236}">
                    <a16:creationId xmlns:a16="http://schemas.microsoft.com/office/drawing/2014/main" id="{54DAE696-3D93-3444-AE47-2B01354443B1}"/>
                  </a:ext>
                </a:extLst>
              </p:cNvPr>
              <p:cNvPicPr/>
              <p:nvPr/>
            </p:nvPicPr>
            <p:blipFill>
              <a:blip r:embed="rId39"/>
              <a:stretch>
                <a:fillRect/>
              </a:stretch>
            </p:blipFill>
            <p:spPr>
              <a:xfrm>
                <a:off x="6504797" y="6382147"/>
                <a:ext cx="76429" cy="86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0">
            <p14:nvContentPartPr>
              <p14:cNvPr id="40" name="Ink 39">
                <a:extLst>
                  <a:ext uri="{FF2B5EF4-FFF2-40B4-BE49-F238E27FC236}">
                    <a16:creationId xmlns:a16="http://schemas.microsoft.com/office/drawing/2014/main" id="{37356868-FF9C-2D75-E643-5355B0A7414B}"/>
                  </a:ext>
                </a:extLst>
              </p14:cNvPr>
              <p14:cNvContentPartPr/>
              <p14:nvPr/>
            </p14:nvContentPartPr>
            <p14:xfrm>
              <a:off x="6582613" y="6285307"/>
              <a:ext cx="47880" cy="90360"/>
            </p14:xfrm>
          </p:contentPart>
        </mc:Choice>
        <mc:Fallback xmlns="">
          <p:pic>
            <p:nvPicPr>
              <p:cNvPr id="40" name="Ink 39">
                <a:extLst>
                  <a:ext uri="{FF2B5EF4-FFF2-40B4-BE49-F238E27FC236}">
                    <a16:creationId xmlns:a16="http://schemas.microsoft.com/office/drawing/2014/main" id="{37356868-FF9C-2D75-E643-5355B0A7414B}"/>
                  </a:ext>
                </a:extLst>
              </p:cNvPr>
              <p:cNvPicPr/>
              <p:nvPr/>
            </p:nvPicPr>
            <p:blipFill>
              <a:blip r:embed="rId41"/>
              <a:stretch>
                <a:fillRect/>
              </a:stretch>
            </p:blipFill>
            <p:spPr>
              <a:xfrm>
                <a:off x="6573613" y="6276307"/>
                <a:ext cx="6552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2">
            <p14:nvContentPartPr>
              <p14:cNvPr id="41" name="Ink 40">
                <a:extLst>
                  <a:ext uri="{FF2B5EF4-FFF2-40B4-BE49-F238E27FC236}">
                    <a16:creationId xmlns:a16="http://schemas.microsoft.com/office/drawing/2014/main" id="{425C0C48-BB19-3BE8-EB04-03F32EF642E1}"/>
                  </a:ext>
                </a:extLst>
              </p14:cNvPr>
              <p14:cNvContentPartPr/>
              <p14:nvPr/>
            </p14:nvContentPartPr>
            <p14:xfrm>
              <a:off x="6651373" y="6079027"/>
              <a:ext cx="26640" cy="116640"/>
            </p14:xfrm>
          </p:contentPart>
        </mc:Choice>
        <mc:Fallback xmlns="">
          <p:pic>
            <p:nvPicPr>
              <p:cNvPr id="41" name="Ink 40">
                <a:extLst>
                  <a:ext uri="{FF2B5EF4-FFF2-40B4-BE49-F238E27FC236}">
                    <a16:creationId xmlns:a16="http://schemas.microsoft.com/office/drawing/2014/main" id="{425C0C48-BB19-3BE8-EB04-03F32EF642E1}"/>
                  </a:ext>
                </a:extLst>
              </p:cNvPr>
              <p:cNvPicPr/>
              <p:nvPr/>
            </p:nvPicPr>
            <p:blipFill>
              <a:blip r:embed="rId43"/>
              <a:stretch>
                <a:fillRect/>
              </a:stretch>
            </p:blipFill>
            <p:spPr>
              <a:xfrm>
                <a:off x="6642373" y="6070027"/>
                <a:ext cx="44280" cy="134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4">
            <p14:nvContentPartPr>
              <p14:cNvPr id="42" name="Ink 41">
                <a:extLst>
                  <a:ext uri="{FF2B5EF4-FFF2-40B4-BE49-F238E27FC236}">
                    <a16:creationId xmlns:a16="http://schemas.microsoft.com/office/drawing/2014/main" id="{A83B4E62-5513-B23F-4FCD-357EB893B722}"/>
                  </a:ext>
                </a:extLst>
              </p14:cNvPr>
              <p14:cNvContentPartPr/>
              <p14:nvPr/>
            </p14:nvContentPartPr>
            <p14:xfrm>
              <a:off x="6704293" y="5877787"/>
              <a:ext cx="16200" cy="127440"/>
            </p14:xfrm>
          </p:contentPart>
        </mc:Choice>
        <mc:Fallback xmlns="">
          <p:pic>
            <p:nvPicPr>
              <p:cNvPr id="42" name="Ink 41">
                <a:extLst>
                  <a:ext uri="{FF2B5EF4-FFF2-40B4-BE49-F238E27FC236}">
                    <a16:creationId xmlns:a16="http://schemas.microsoft.com/office/drawing/2014/main" id="{A83B4E62-5513-B23F-4FCD-357EB893B722}"/>
                  </a:ext>
                </a:extLst>
              </p:cNvPr>
              <p:cNvPicPr/>
              <p:nvPr/>
            </p:nvPicPr>
            <p:blipFill>
              <a:blip r:embed="rId45"/>
              <a:stretch>
                <a:fillRect/>
              </a:stretch>
            </p:blipFill>
            <p:spPr>
              <a:xfrm>
                <a:off x="6695293" y="5868762"/>
                <a:ext cx="33840" cy="14513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6">
            <p14:nvContentPartPr>
              <p14:cNvPr id="43" name="Ink 42">
                <a:extLst>
                  <a:ext uri="{FF2B5EF4-FFF2-40B4-BE49-F238E27FC236}">
                    <a16:creationId xmlns:a16="http://schemas.microsoft.com/office/drawing/2014/main" id="{A3479380-D5F3-224E-41E3-0B01BB75352E}"/>
                  </a:ext>
                </a:extLst>
              </p14:cNvPr>
              <p14:cNvContentPartPr/>
              <p14:nvPr/>
            </p14:nvContentPartPr>
            <p14:xfrm>
              <a:off x="6735973" y="5681947"/>
              <a:ext cx="5760" cy="84960"/>
            </p14:xfrm>
          </p:contentPart>
        </mc:Choice>
        <mc:Fallback xmlns="">
          <p:pic>
            <p:nvPicPr>
              <p:cNvPr id="43" name="Ink 42">
                <a:extLst>
                  <a:ext uri="{FF2B5EF4-FFF2-40B4-BE49-F238E27FC236}">
                    <a16:creationId xmlns:a16="http://schemas.microsoft.com/office/drawing/2014/main" id="{A3479380-D5F3-224E-41E3-0B01BB75352E}"/>
                  </a:ext>
                </a:extLst>
              </p:cNvPr>
              <p:cNvPicPr/>
              <p:nvPr/>
            </p:nvPicPr>
            <p:blipFill>
              <a:blip r:embed="rId47"/>
              <a:stretch>
                <a:fillRect/>
              </a:stretch>
            </p:blipFill>
            <p:spPr>
              <a:xfrm>
                <a:off x="6726973" y="5672947"/>
                <a:ext cx="23400" cy="102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8">
            <p14:nvContentPartPr>
              <p14:cNvPr id="44" name="Ink 43">
                <a:extLst>
                  <a:ext uri="{FF2B5EF4-FFF2-40B4-BE49-F238E27FC236}">
                    <a16:creationId xmlns:a16="http://schemas.microsoft.com/office/drawing/2014/main" id="{B34E82C5-A81B-ACF8-347F-560B2653E5EB}"/>
                  </a:ext>
                </a:extLst>
              </p14:cNvPr>
              <p14:cNvContentPartPr/>
              <p14:nvPr/>
            </p14:nvContentPartPr>
            <p14:xfrm>
              <a:off x="6751813" y="5512747"/>
              <a:ext cx="10800" cy="95760"/>
            </p14:xfrm>
          </p:contentPart>
        </mc:Choice>
        <mc:Fallback xmlns="">
          <p:pic>
            <p:nvPicPr>
              <p:cNvPr id="44" name="Ink 43">
                <a:extLst>
                  <a:ext uri="{FF2B5EF4-FFF2-40B4-BE49-F238E27FC236}">
                    <a16:creationId xmlns:a16="http://schemas.microsoft.com/office/drawing/2014/main" id="{B34E82C5-A81B-ACF8-347F-560B2653E5EB}"/>
                  </a:ext>
                </a:extLst>
              </p:cNvPr>
              <p:cNvPicPr/>
              <p:nvPr/>
            </p:nvPicPr>
            <p:blipFill>
              <a:blip r:embed="rId49"/>
              <a:stretch>
                <a:fillRect/>
              </a:stretch>
            </p:blipFill>
            <p:spPr>
              <a:xfrm>
                <a:off x="6742813" y="5503747"/>
                <a:ext cx="28440" cy="113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0">
            <p14:nvContentPartPr>
              <p14:cNvPr id="45" name="Ink 44">
                <a:extLst>
                  <a:ext uri="{FF2B5EF4-FFF2-40B4-BE49-F238E27FC236}">
                    <a16:creationId xmlns:a16="http://schemas.microsoft.com/office/drawing/2014/main" id="{0FD0D631-D79A-4C9C-E20F-2FB7725EB973}"/>
                  </a:ext>
                </a:extLst>
              </p14:cNvPr>
              <p14:cNvContentPartPr/>
              <p14:nvPr/>
            </p14:nvContentPartPr>
            <p14:xfrm>
              <a:off x="6762613" y="5279827"/>
              <a:ext cx="5760" cy="79560"/>
            </p14:xfrm>
          </p:contentPart>
        </mc:Choice>
        <mc:Fallback xmlns="">
          <p:pic>
            <p:nvPicPr>
              <p:cNvPr id="45" name="Ink 44">
                <a:extLst>
                  <a:ext uri="{FF2B5EF4-FFF2-40B4-BE49-F238E27FC236}">
                    <a16:creationId xmlns:a16="http://schemas.microsoft.com/office/drawing/2014/main" id="{0FD0D631-D79A-4C9C-E20F-2FB7725EB973}"/>
                  </a:ext>
                </a:extLst>
              </p:cNvPr>
              <p:cNvPicPr/>
              <p:nvPr/>
            </p:nvPicPr>
            <p:blipFill>
              <a:blip r:embed="rId51"/>
              <a:stretch>
                <a:fillRect/>
              </a:stretch>
            </p:blipFill>
            <p:spPr>
              <a:xfrm>
                <a:off x="6753613" y="5270827"/>
                <a:ext cx="23400" cy="97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
            <p14:nvContentPartPr>
              <p14:cNvPr id="46" name="Ink 45">
                <a:extLst>
                  <a:ext uri="{FF2B5EF4-FFF2-40B4-BE49-F238E27FC236}">
                    <a16:creationId xmlns:a16="http://schemas.microsoft.com/office/drawing/2014/main" id="{411C6F36-0FD0-235E-4556-7859CC924953}"/>
                  </a:ext>
                </a:extLst>
              </p14:cNvPr>
              <p14:cNvContentPartPr/>
              <p14:nvPr/>
            </p14:nvContentPartPr>
            <p14:xfrm>
              <a:off x="6778453" y="4983547"/>
              <a:ext cx="5760" cy="116640"/>
            </p14:xfrm>
          </p:contentPart>
        </mc:Choice>
        <mc:Fallback xmlns="">
          <p:pic>
            <p:nvPicPr>
              <p:cNvPr id="46" name="Ink 45">
                <a:extLst>
                  <a:ext uri="{FF2B5EF4-FFF2-40B4-BE49-F238E27FC236}">
                    <a16:creationId xmlns:a16="http://schemas.microsoft.com/office/drawing/2014/main" id="{411C6F36-0FD0-235E-4556-7859CC924953}"/>
                  </a:ext>
                </a:extLst>
              </p:cNvPr>
              <p:cNvPicPr/>
              <p:nvPr/>
            </p:nvPicPr>
            <p:blipFill>
              <a:blip r:embed="rId53"/>
              <a:stretch>
                <a:fillRect/>
              </a:stretch>
            </p:blipFill>
            <p:spPr>
              <a:xfrm>
                <a:off x="6769453" y="4974575"/>
                <a:ext cx="23400" cy="13422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4">
            <p14:nvContentPartPr>
              <p14:cNvPr id="47" name="Ink 46">
                <a:extLst>
                  <a:ext uri="{FF2B5EF4-FFF2-40B4-BE49-F238E27FC236}">
                    <a16:creationId xmlns:a16="http://schemas.microsoft.com/office/drawing/2014/main" id="{955DA55C-E00A-14BE-FE06-7FAF744A9409}"/>
                  </a:ext>
                </a:extLst>
              </p14:cNvPr>
              <p14:cNvContentPartPr/>
              <p14:nvPr/>
            </p14:nvContentPartPr>
            <p14:xfrm>
              <a:off x="6773053" y="4713547"/>
              <a:ext cx="16200" cy="148680"/>
            </p14:xfrm>
          </p:contentPart>
        </mc:Choice>
        <mc:Fallback xmlns="">
          <p:pic>
            <p:nvPicPr>
              <p:cNvPr id="47" name="Ink 46">
                <a:extLst>
                  <a:ext uri="{FF2B5EF4-FFF2-40B4-BE49-F238E27FC236}">
                    <a16:creationId xmlns:a16="http://schemas.microsoft.com/office/drawing/2014/main" id="{955DA55C-E00A-14BE-FE06-7FAF744A9409}"/>
                  </a:ext>
                </a:extLst>
              </p:cNvPr>
              <p:cNvPicPr/>
              <p:nvPr/>
            </p:nvPicPr>
            <p:blipFill>
              <a:blip r:embed="rId55"/>
              <a:stretch>
                <a:fillRect/>
              </a:stretch>
            </p:blipFill>
            <p:spPr>
              <a:xfrm>
                <a:off x="6764053" y="4704525"/>
                <a:ext cx="33840" cy="16636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6">
            <p14:nvContentPartPr>
              <p14:cNvPr id="48" name="Ink 47">
                <a:extLst>
                  <a:ext uri="{FF2B5EF4-FFF2-40B4-BE49-F238E27FC236}">
                    <a16:creationId xmlns:a16="http://schemas.microsoft.com/office/drawing/2014/main" id="{1D2FCA7C-AA7A-C0FE-E84E-EF32CD4E29FB}"/>
                  </a:ext>
                </a:extLst>
              </p14:cNvPr>
              <p14:cNvContentPartPr/>
              <p14:nvPr/>
            </p14:nvContentPartPr>
            <p14:xfrm>
              <a:off x="6751813" y="4486027"/>
              <a:ext cx="16200" cy="111600"/>
            </p14:xfrm>
          </p:contentPart>
        </mc:Choice>
        <mc:Fallback xmlns="">
          <p:pic>
            <p:nvPicPr>
              <p:cNvPr id="48" name="Ink 47">
                <a:extLst>
                  <a:ext uri="{FF2B5EF4-FFF2-40B4-BE49-F238E27FC236}">
                    <a16:creationId xmlns:a16="http://schemas.microsoft.com/office/drawing/2014/main" id="{1D2FCA7C-AA7A-C0FE-E84E-EF32CD4E29FB}"/>
                  </a:ext>
                </a:extLst>
              </p:cNvPr>
              <p:cNvPicPr/>
              <p:nvPr/>
            </p:nvPicPr>
            <p:blipFill>
              <a:blip r:embed="rId57"/>
              <a:stretch>
                <a:fillRect/>
              </a:stretch>
            </p:blipFill>
            <p:spPr>
              <a:xfrm>
                <a:off x="6742813" y="4476998"/>
                <a:ext cx="33840" cy="12929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8">
            <p14:nvContentPartPr>
              <p14:cNvPr id="49" name="Ink 48">
                <a:extLst>
                  <a:ext uri="{FF2B5EF4-FFF2-40B4-BE49-F238E27FC236}">
                    <a16:creationId xmlns:a16="http://schemas.microsoft.com/office/drawing/2014/main" id="{3BF7B969-6E1F-66CB-BD68-304D410B927C}"/>
                  </a:ext>
                </a:extLst>
              </p14:cNvPr>
              <p14:cNvContentPartPr/>
              <p14:nvPr/>
            </p14:nvContentPartPr>
            <p14:xfrm>
              <a:off x="6698893" y="4200187"/>
              <a:ext cx="47880" cy="127440"/>
            </p14:xfrm>
          </p:contentPart>
        </mc:Choice>
        <mc:Fallback xmlns="">
          <p:pic>
            <p:nvPicPr>
              <p:cNvPr id="49" name="Ink 48">
                <a:extLst>
                  <a:ext uri="{FF2B5EF4-FFF2-40B4-BE49-F238E27FC236}">
                    <a16:creationId xmlns:a16="http://schemas.microsoft.com/office/drawing/2014/main" id="{3BF7B969-6E1F-66CB-BD68-304D410B927C}"/>
                  </a:ext>
                </a:extLst>
              </p:cNvPr>
              <p:cNvPicPr/>
              <p:nvPr/>
            </p:nvPicPr>
            <p:blipFill>
              <a:blip r:embed="rId59"/>
              <a:stretch>
                <a:fillRect/>
              </a:stretch>
            </p:blipFill>
            <p:spPr>
              <a:xfrm>
                <a:off x="6689893" y="4191187"/>
                <a:ext cx="65520" cy="145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0">
            <p14:nvContentPartPr>
              <p14:cNvPr id="50" name="Ink 49">
                <a:extLst>
                  <a:ext uri="{FF2B5EF4-FFF2-40B4-BE49-F238E27FC236}">
                    <a16:creationId xmlns:a16="http://schemas.microsoft.com/office/drawing/2014/main" id="{DB5BA6A1-2C89-36F1-9B61-24D4407A4659}"/>
                  </a:ext>
                </a:extLst>
              </p14:cNvPr>
              <p14:cNvContentPartPr/>
              <p14:nvPr/>
            </p14:nvContentPartPr>
            <p14:xfrm>
              <a:off x="6640933" y="4041427"/>
              <a:ext cx="47880" cy="69120"/>
            </p14:xfrm>
          </p:contentPart>
        </mc:Choice>
        <mc:Fallback xmlns="">
          <p:pic>
            <p:nvPicPr>
              <p:cNvPr id="50" name="Ink 49">
                <a:extLst>
                  <a:ext uri="{FF2B5EF4-FFF2-40B4-BE49-F238E27FC236}">
                    <a16:creationId xmlns:a16="http://schemas.microsoft.com/office/drawing/2014/main" id="{DB5BA6A1-2C89-36F1-9B61-24D4407A4659}"/>
                  </a:ext>
                </a:extLst>
              </p:cNvPr>
              <p:cNvPicPr/>
              <p:nvPr/>
            </p:nvPicPr>
            <p:blipFill>
              <a:blip r:embed="rId61"/>
              <a:stretch>
                <a:fillRect/>
              </a:stretch>
            </p:blipFill>
            <p:spPr>
              <a:xfrm>
                <a:off x="6632000" y="4032427"/>
                <a:ext cx="65388" cy="86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2">
            <p14:nvContentPartPr>
              <p14:cNvPr id="51" name="Ink 50">
                <a:extLst>
                  <a:ext uri="{FF2B5EF4-FFF2-40B4-BE49-F238E27FC236}">
                    <a16:creationId xmlns:a16="http://schemas.microsoft.com/office/drawing/2014/main" id="{A7F99E8A-E12A-BF3A-D9B3-5D2A382C29F5}"/>
                  </a:ext>
                </a:extLst>
              </p14:cNvPr>
              <p14:cNvContentPartPr/>
              <p14:nvPr/>
            </p14:nvContentPartPr>
            <p14:xfrm>
              <a:off x="6482173" y="3824707"/>
              <a:ext cx="95760" cy="74520"/>
            </p14:xfrm>
          </p:contentPart>
        </mc:Choice>
        <mc:Fallback xmlns="">
          <p:pic>
            <p:nvPicPr>
              <p:cNvPr id="51" name="Ink 50">
                <a:extLst>
                  <a:ext uri="{FF2B5EF4-FFF2-40B4-BE49-F238E27FC236}">
                    <a16:creationId xmlns:a16="http://schemas.microsoft.com/office/drawing/2014/main" id="{A7F99E8A-E12A-BF3A-D9B3-5D2A382C29F5}"/>
                  </a:ext>
                </a:extLst>
              </p:cNvPr>
              <p:cNvPicPr/>
              <p:nvPr/>
            </p:nvPicPr>
            <p:blipFill>
              <a:blip r:embed="rId63"/>
              <a:stretch>
                <a:fillRect/>
              </a:stretch>
            </p:blipFill>
            <p:spPr>
              <a:xfrm>
                <a:off x="6473173" y="3815707"/>
                <a:ext cx="113400" cy="92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4">
            <p14:nvContentPartPr>
              <p14:cNvPr id="52" name="Ink 51">
                <a:extLst>
                  <a:ext uri="{FF2B5EF4-FFF2-40B4-BE49-F238E27FC236}">
                    <a16:creationId xmlns:a16="http://schemas.microsoft.com/office/drawing/2014/main" id="{7ECF23A6-F8F4-AD05-2B16-900EF5BF02EB}"/>
                  </a:ext>
                </a:extLst>
              </p14:cNvPr>
              <p14:cNvContentPartPr/>
              <p14:nvPr/>
            </p14:nvContentPartPr>
            <p14:xfrm>
              <a:off x="6312613" y="3745147"/>
              <a:ext cx="143280" cy="16200"/>
            </p14:xfrm>
          </p:contentPart>
        </mc:Choice>
        <mc:Fallback xmlns="">
          <p:pic>
            <p:nvPicPr>
              <p:cNvPr id="52" name="Ink 51">
                <a:extLst>
                  <a:ext uri="{FF2B5EF4-FFF2-40B4-BE49-F238E27FC236}">
                    <a16:creationId xmlns:a16="http://schemas.microsoft.com/office/drawing/2014/main" id="{7ECF23A6-F8F4-AD05-2B16-900EF5BF02EB}"/>
                  </a:ext>
                </a:extLst>
              </p:cNvPr>
              <p:cNvPicPr/>
              <p:nvPr/>
            </p:nvPicPr>
            <p:blipFill>
              <a:blip r:embed="rId65"/>
              <a:stretch>
                <a:fillRect/>
              </a:stretch>
            </p:blipFill>
            <p:spPr>
              <a:xfrm>
                <a:off x="6303613" y="3736147"/>
                <a:ext cx="160920" cy="338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6">
            <p14:nvContentPartPr>
              <p14:cNvPr id="53" name="Ink 52">
                <a:extLst>
                  <a:ext uri="{FF2B5EF4-FFF2-40B4-BE49-F238E27FC236}">
                    <a16:creationId xmlns:a16="http://schemas.microsoft.com/office/drawing/2014/main" id="{E1499076-3FB4-51E0-22CB-A84DAA3E1F9D}"/>
                  </a:ext>
                </a:extLst>
              </p14:cNvPr>
              <p14:cNvContentPartPr/>
              <p14:nvPr/>
            </p14:nvContentPartPr>
            <p14:xfrm>
              <a:off x="6143413" y="3713467"/>
              <a:ext cx="159120" cy="360"/>
            </p14:xfrm>
          </p:contentPart>
        </mc:Choice>
        <mc:Fallback xmlns="">
          <p:pic>
            <p:nvPicPr>
              <p:cNvPr id="53" name="Ink 52">
                <a:extLst>
                  <a:ext uri="{FF2B5EF4-FFF2-40B4-BE49-F238E27FC236}">
                    <a16:creationId xmlns:a16="http://schemas.microsoft.com/office/drawing/2014/main" id="{E1499076-3FB4-51E0-22CB-A84DAA3E1F9D}"/>
                  </a:ext>
                </a:extLst>
              </p:cNvPr>
              <p:cNvPicPr/>
              <p:nvPr/>
            </p:nvPicPr>
            <p:blipFill>
              <a:blip r:embed="rId67"/>
              <a:stretch>
                <a:fillRect/>
              </a:stretch>
            </p:blipFill>
            <p:spPr>
              <a:xfrm>
                <a:off x="6134413" y="3704467"/>
                <a:ext cx="17676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8">
            <p14:nvContentPartPr>
              <p14:cNvPr id="54" name="Ink 53">
                <a:extLst>
                  <a:ext uri="{FF2B5EF4-FFF2-40B4-BE49-F238E27FC236}">
                    <a16:creationId xmlns:a16="http://schemas.microsoft.com/office/drawing/2014/main" id="{412BD3A7-B798-9407-E6A9-F8BBF2B3C18A}"/>
                  </a:ext>
                </a:extLst>
              </p14:cNvPr>
              <p14:cNvContentPartPr/>
              <p14:nvPr/>
            </p14:nvContentPartPr>
            <p14:xfrm>
              <a:off x="5979253" y="3692227"/>
              <a:ext cx="100800" cy="21600"/>
            </p14:xfrm>
          </p:contentPart>
        </mc:Choice>
        <mc:Fallback xmlns="">
          <p:pic>
            <p:nvPicPr>
              <p:cNvPr id="54" name="Ink 53">
                <a:extLst>
                  <a:ext uri="{FF2B5EF4-FFF2-40B4-BE49-F238E27FC236}">
                    <a16:creationId xmlns:a16="http://schemas.microsoft.com/office/drawing/2014/main" id="{412BD3A7-B798-9407-E6A9-F8BBF2B3C18A}"/>
                  </a:ext>
                </a:extLst>
              </p:cNvPr>
              <p:cNvPicPr/>
              <p:nvPr/>
            </p:nvPicPr>
            <p:blipFill>
              <a:blip r:embed="rId69"/>
              <a:stretch>
                <a:fillRect/>
              </a:stretch>
            </p:blipFill>
            <p:spPr>
              <a:xfrm>
                <a:off x="5970253" y="3683227"/>
                <a:ext cx="118440" cy="39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0">
            <p14:nvContentPartPr>
              <p14:cNvPr id="55" name="Ink 54">
                <a:extLst>
                  <a:ext uri="{FF2B5EF4-FFF2-40B4-BE49-F238E27FC236}">
                    <a16:creationId xmlns:a16="http://schemas.microsoft.com/office/drawing/2014/main" id="{63F58DA8-9C71-BEAD-844F-CB1E30E9D067}"/>
                  </a:ext>
                </a:extLst>
              </p14:cNvPr>
              <p14:cNvContentPartPr/>
              <p14:nvPr/>
            </p14:nvContentPartPr>
            <p14:xfrm>
              <a:off x="5815453" y="3665947"/>
              <a:ext cx="153720" cy="37440"/>
            </p14:xfrm>
          </p:contentPart>
        </mc:Choice>
        <mc:Fallback xmlns="">
          <p:pic>
            <p:nvPicPr>
              <p:cNvPr id="55" name="Ink 54">
                <a:extLst>
                  <a:ext uri="{FF2B5EF4-FFF2-40B4-BE49-F238E27FC236}">
                    <a16:creationId xmlns:a16="http://schemas.microsoft.com/office/drawing/2014/main" id="{63F58DA8-9C71-BEAD-844F-CB1E30E9D067}"/>
                  </a:ext>
                </a:extLst>
              </p:cNvPr>
              <p:cNvPicPr/>
              <p:nvPr/>
            </p:nvPicPr>
            <p:blipFill>
              <a:blip r:embed="rId71"/>
              <a:stretch>
                <a:fillRect/>
              </a:stretch>
            </p:blipFill>
            <p:spPr>
              <a:xfrm>
                <a:off x="5806474" y="3656947"/>
                <a:ext cx="171319" cy="55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2">
            <p14:nvContentPartPr>
              <p14:cNvPr id="56" name="Ink 55">
                <a:extLst>
                  <a:ext uri="{FF2B5EF4-FFF2-40B4-BE49-F238E27FC236}">
                    <a16:creationId xmlns:a16="http://schemas.microsoft.com/office/drawing/2014/main" id="{29D995BB-92E9-AB99-A431-0B332EC9C578}"/>
                  </a:ext>
                </a:extLst>
              </p14:cNvPr>
              <p14:cNvContentPartPr/>
              <p14:nvPr/>
            </p14:nvContentPartPr>
            <p14:xfrm>
              <a:off x="5625013" y="3729307"/>
              <a:ext cx="95760" cy="32040"/>
            </p14:xfrm>
          </p:contentPart>
        </mc:Choice>
        <mc:Fallback xmlns="">
          <p:pic>
            <p:nvPicPr>
              <p:cNvPr id="56" name="Ink 55">
                <a:extLst>
                  <a:ext uri="{FF2B5EF4-FFF2-40B4-BE49-F238E27FC236}">
                    <a16:creationId xmlns:a16="http://schemas.microsoft.com/office/drawing/2014/main" id="{29D995BB-92E9-AB99-A431-0B332EC9C578}"/>
                  </a:ext>
                </a:extLst>
              </p:cNvPr>
              <p:cNvPicPr/>
              <p:nvPr/>
            </p:nvPicPr>
            <p:blipFill>
              <a:blip r:embed="rId73"/>
              <a:stretch>
                <a:fillRect/>
              </a:stretch>
            </p:blipFill>
            <p:spPr>
              <a:xfrm>
                <a:off x="5616013" y="3720307"/>
                <a:ext cx="1134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1" name="Ink 60">
                <a:extLst>
                  <a:ext uri="{FF2B5EF4-FFF2-40B4-BE49-F238E27FC236}">
                    <a16:creationId xmlns:a16="http://schemas.microsoft.com/office/drawing/2014/main" id="{A1D6BD08-BB21-D739-4EE8-7FDD0AFC93DD}"/>
                  </a:ext>
                </a:extLst>
              </p14:cNvPr>
              <p14:cNvContentPartPr/>
              <p14:nvPr/>
            </p14:nvContentPartPr>
            <p14:xfrm>
              <a:off x="5603773" y="4200187"/>
              <a:ext cx="26640" cy="185400"/>
            </p14:xfrm>
          </p:contentPart>
        </mc:Choice>
        <mc:Fallback xmlns="">
          <p:pic>
            <p:nvPicPr>
              <p:cNvPr id="61" name="Ink 60">
                <a:extLst>
                  <a:ext uri="{FF2B5EF4-FFF2-40B4-BE49-F238E27FC236}">
                    <a16:creationId xmlns:a16="http://schemas.microsoft.com/office/drawing/2014/main" id="{A1D6BD08-BB21-D739-4EE8-7FDD0AFC93DD}"/>
                  </a:ext>
                </a:extLst>
              </p:cNvPr>
              <p:cNvPicPr/>
              <p:nvPr/>
            </p:nvPicPr>
            <p:blipFill>
              <a:blip r:embed="rId75"/>
              <a:stretch>
                <a:fillRect/>
              </a:stretch>
            </p:blipFill>
            <p:spPr>
              <a:xfrm>
                <a:off x="5573226" y="4169227"/>
                <a:ext cx="87024"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2" name="Ink 61">
                <a:extLst>
                  <a:ext uri="{FF2B5EF4-FFF2-40B4-BE49-F238E27FC236}">
                    <a16:creationId xmlns:a16="http://schemas.microsoft.com/office/drawing/2014/main" id="{AF3900B1-6851-F3DF-0FDC-7CD522734B2E}"/>
                  </a:ext>
                </a:extLst>
              </p14:cNvPr>
              <p14:cNvContentPartPr/>
              <p14:nvPr/>
            </p14:nvContentPartPr>
            <p14:xfrm>
              <a:off x="5545453" y="5295667"/>
              <a:ext cx="42840" cy="227880"/>
            </p14:xfrm>
          </p:contentPart>
        </mc:Choice>
        <mc:Fallback xmlns="">
          <p:pic>
            <p:nvPicPr>
              <p:cNvPr id="62" name="Ink 61">
                <a:extLst>
                  <a:ext uri="{FF2B5EF4-FFF2-40B4-BE49-F238E27FC236}">
                    <a16:creationId xmlns:a16="http://schemas.microsoft.com/office/drawing/2014/main" id="{AF3900B1-6851-F3DF-0FDC-7CD522734B2E}"/>
                  </a:ext>
                </a:extLst>
              </p:cNvPr>
              <p:cNvPicPr/>
              <p:nvPr/>
            </p:nvPicPr>
            <p:blipFill>
              <a:blip r:embed="rId77"/>
              <a:stretch>
                <a:fillRect/>
              </a:stretch>
            </p:blipFill>
            <p:spPr>
              <a:xfrm>
                <a:off x="5514231" y="5264707"/>
                <a:ext cx="104559"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3" name="Ink 62">
                <a:extLst>
                  <a:ext uri="{FF2B5EF4-FFF2-40B4-BE49-F238E27FC236}">
                    <a16:creationId xmlns:a16="http://schemas.microsoft.com/office/drawing/2014/main" id="{3B8C145B-2456-2A9D-5D58-24D788018E7C}"/>
                  </a:ext>
                </a:extLst>
              </p14:cNvPr>
              <p14:cNvContentPartPr/>
              <p14:nvPr/>
            </p14:nvContentPartPr>
            <p14:xfrm>
              <a:off x="5772973" y="5004787"/>
              <a:ext cx="53280" cy="185400"/>
            </p14:xfrm>
          </p:contentPart>
        </mc:Choice>
        <mc:Fallback xmlns="">
          <p:pic>
            <p:nvPicPr>
              <p:cNvPr id="63" name="Ink 62">
                <a:extLst>
                  <a:ext uri="{FF2B5EF4-FFF2-40B4-BE49-F238E27FC236}">
                    <a16:creationId xmlns:a16="http://schemas.microsoft.com/office/drawing/2014/main" id="{3B8C145B-2456-2A9D-5D58-24D788018E7C}"/>
                  </a:ext>
                </a:extLst>
              </p:cNvPr>
              <p:cNvPicPr/>
              <p:nvPr/>
            </p:nvPicPr>
            <p:blipFill>
              <a:blip r:embed="rId79"/>
              <a:stretch>
                <a:fillRect/>
              </a:stretch>
            </p:blipFill>
            <p:spPr>
              <a:xfrm>
                <a:off x="5742013" y="4973887"/>
                <a:ext cx="114480" cy="246481"/>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4" name="Ink 63">
                <a:extLst>
                  <a:ext uri="{FF2B5EF4-FFF2-40B4-BE49-F238E27FC236}">
                    <a16:creationId xmlns:a16="http://schemas.microsoft.com/office/drawing/2014/main" id="{F03E23E6-4C3C-6626-75D6-1D2AC6B09B1B}"/>
                  </a:ext>
                </a:extLst>
              </p14:cNvPr>
              <p14:cNvContentPartPr/>
              <p14:nvPr/>
            </p14:nvContentPartPr>
            <p14:xfrm>
              <a:off x="6296773" y="5375227"/>
              <a:ext cx="37440" cy="238320"/>
            </p14:xfrm>
          </p:contentPart>
        </mc:Choice>
        <mc:Fallback xmlns="">
          <p:pic>
            <p:nvPicPr>
              <p:cNvPr id="64" name="Ink 63">
                <a:extLst>
                  <a:ext uri="{FF2B5EF4-FFF2-40B4-BE49-F238E27FC236}">
                    <a16:creationId xmlns:a16="http://schemas.microsoft.com/office/drawing/2014/main" id="{F03E23E6-4C3C-6626-75D6-1D2AC6B09B1B}"/>
                  </a:ext>
                </a:extLst>
              </p:cNvPr>
              <p:cNvPicPr/>
              <p:nvPr/>
            </p:nvPicPr>
            <p:blipFill>
              <a:blip r:embed="rId81"/>
              <a:stretch>
                <a:fillRect/>
              </a:stretch>
            </p:blipFill>
            <p:spPr>
              <a:xfrm>
                <a:off x="6265813" y="5344314"/>
                <a:ext cx="98640" cy="299428"/>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5" name="Ink 64">
                <a:extLst>
                  <a:ext uri="{FF2B5EF4-FFF2-40B4-BE49-F238E27FC236}">
                    <a16:creationId xmlns:a16="http://schemas.microsoft.com/office/drawing/2014/main" id="{9FF8855A-831B-CED8-DA15-579BB2B48E9D}"/>
                  </a:ext>
                </a:extLst>
              </p14:cNvPr>
              <p14:cNvContentPartPr/>
              <p14:nvPr/>
            </p14:nvContentPartPr>
            <p14:xfrm>
              <a:off x="6550933" y="5057707"/>
              <a:ext cx="42840" cy="212040"/>
            </p14:xfrm>
          </p:contentPart>
        </mc:Choice>
        <mc:Fallback xmlns="">
          <p:pic>
            <p:nvPicPr>
              <p:cNvPr id="65" name="Ink 64">
                <a:extLst>
                  <a:ext uri="{FF2B5EF4-FFF2-40B4-BE49-F238E27FC236}">
                    <a16:creationId xmlns:a16="http://schemas.microsoft.com/office/drawing/2014/main" id="{9FF8855A-831B-CED8-DA15-579BB2B48E9D}"/>
                  </a:ext>
                </a:extLst>
              </p:cNvPr>
              <p:cNvPicPr/>
              <p:nvPr/>
            </p:nvPicPr>
            <p:blipFill>
              <a:blip r:embed="rId83"/>
              <a:stretch>
                <a:fillRect/>
              </a:stretch>
            </p:blipFill>
            <p:spPr>
              <a:xfrm>
                <a:off x="6519973" y="5026747"/>
                <a:ext cx="10404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6" name="Ink 65">
                <a:extLst>
                  <a:ext uri="{FF2B5EF4-FFF2-40B4-BE49-F238E27FC236}">
                    <a16:creationId xmlns:a16="http://schemas.microsoft.com/office/drawing/2014/main" id="{40A99D2C-6C88-6E14-EA59-4B36F2D56308}"/>
                  </a:ext>
                </a:extLst>
              </p14:cNvPr>
              <p14:cNvContentPartPr/>
              <p14:nvPr/>
            </p14:nvContentPartPr>
            <p14:xfrm>
              <a:off x="6535093" y="4538947"/>
              <a:ext cx="32040" cy="190800"/>
            </p14:xfrm>
          </p:contentPart>
        </mc:Choice>
        <mc:Fallback xmlns="">
          <p:pic>
            <p:nvPicPr>
              <p:cNvPr id="66" name="Ink 65">
                <a:extLst>
                  <a:ext uri="{FF2B5EF4-FFF2-40B4-BE49-F238E27FC236}">
                    <a16:creationId xmlns:a16="http://schemas.microsoft.com/office/drawing/2014/main" id="{40A99D2C-6C88-6E14-EA59-4B36F2D56308}"/>
                  </a:ext>
                </a:extLst>
              </p:cNvPr>
              <p:cNvPicPr/>
              <p:nvPr/>
            </p:nvPicPr>
            <p:blipFill>
              <a:blip r:embed="rId85"/>
              <a:stretch>
                <a:fillRect/>
              </a:stretch>
            </p:blipFill>
            <p:spPr>
              <a:xfrm>
                <a:off x="6504477" y="4507987"/>
                <a:ext cx="925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7" name="Ink 66">
                <a:extLst>
                  <a:ext uri="{FF2B5EF4-FFF2-40B4-BE49-F238E27FC236}">
                    <a16:creationId xmlns:a16="http://schemas.microsoft.com/office/drawing/2014/main" id="{29388E92-1A5C-5F19-0242-8D51FBE80475}"/>
                  </a:ext>
                </a:extLst>
              </p14:cNvPr>
              <p14:cNvContentPartPr/>
              <p14:nvPr/>
            </p14:nvContentPartPr>
            <p14:xfrm>
              <a:off x="6397573" y="4200187"/>
              <a:ext cx="58680" cy="159120"/>
            </p14:xfrm>
          </p:contentPart>
        </mc:Choice>
        <mc:Fallback xmlns="">
          <p:pic>
            <p:nvPicPr>
              <p:cNvPr id="67" name="Ink 66">
                <a:extLst>
                  <a:ext uri="{FF2B5EF4-FFF2-40B4-BE49-F238E27FC236}">
                    <a16:creationId xmlns:a16="http://schemas.microsoft.com/office/drawing/2014/main" id="{29388E92-1A5C-5F19-0242-8D51FBE80475}"/>
                  </a:ext>
                </a:extLst>
              </p:cNvPr>
              <p:cNvPicPr/>
              <p:nvPr/>
            </p:nvPicPr>
            <p:blipFill>
              <a:blip r:embed="rId87"/>
              <a:stretch>
                <a:fillRect/>
              </a:stretch>
            </p:blipFill>
            <p:spPr>
              <a:xfrm>
                <a:off x="6366613" y="4169227"/>
                <a:ext cx="1198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8" name="Ink 67">
                <a:extLst>
                  <a:ext uri="{FF2B5EF4-FFF2-40B4-BE49-F238E27FC236}">
                    <a16:creationId xmlns:a16="http://schemas.microsoft.com/office/drawing/2014/main" id="{E66BAAA4-A5FA-BE96-DAF5-815C633C826A}"/>
                  </a:ext>
                </a:extLst>
              </p14:cNvPr>
              <p14:cNvContentPartPr/>
              <p14:nvPr/>
            </p14:nvContentPartPr>
            <p14:xfrm>
              <a:off x="6100933" y="5279827"/>
              <a:ext cx="47880" cy="196200"/>
            </p14:xfrm>
          </p:contentPart>
        </mc:Choice>
        <mc:Fallback xmlns="">
          <p:pic>
            <p:nvPicPr>
              <p:cNvPr id="68" name="Ink 67">
                <a:extLst>
                  <a:ext uri="{FF2B5EF4-FFF2-40B4-BE49-F238E27FC236}">
                    <a16:creationId xmlns:a16="http://schemas.microsoft.com/office/drawing/2014/main" id="{E66BAAA4-A5FA-BE96-DAF5-815C633C826A}"/>
                  </a:ext>
                </a:extLst>
              </p:cNvPr>
              <p:cNvPicPr/>
              <p:nvPr/>
            </p:nvPicPr>
            <p:blipFill>
              <a:blip r:embed="rId89"/>
              <a:stretch>
                <a:fillRect/>
              </a:stretch>
            </p:blipFill>
            <p:spPr>
              <a:xfrm>
                <a:off x="6069973" y="5248810"/>
                <a:ext cx="109080" cy="257513"/>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9" name="Ink 68">
                <a:extLst>
                  <a:ext uri="{FF2B5EF4-FFF2-40B4-BE49-F238E27FC236}">
                    <a16:creationId xmlns:a16="http://schemas.microsoft.com/office/drawing/2014/main" id="{B565B000-2562-CEAF-583F-A55B3AC307DB}"/>
                  </a:ext>
                </a:extLst>
              </p14:cNvPr>
              <p14:cNvContentPartPr/>
              <p14:nvPr/>
            </p14:nvContentPartPr>
            <p14:xfrm>
              <a:off x="5778373" y="5602747"/>
              <a:ext cx="37440" cy="201600"/>
            </p14:xfrm>
          </p:contentPart>
        </mc:Choice>
        <mc:Fallback xmlns="">
          <p:pic>
            <p:nvPicPr>
              <p:cNvPr id="69" name="Ink 68">
                <a:extLst>
                  <a:ext uri="{FF2B5EF4-FFF2-40B4-BE49-F238E27FC236}">
                    <a16:creationId xmlns:a16="http://schemas.microsoft.com/office/drawing/2014/main" id="{B565B000-2562-CEAF-583F-A55B3AC307DB}"/>
                  </a:ext>
                </a:extLst>
              </p:cNvPr>
              <p:cNvPicPr/>
              <p:nvPr/>
            </p:nvPicPr>
            <p:blipFill>
              <a:blip r:embed="rId91"/>
              <a:stretch>
                <a:fillRect/>
              </a:stretch>
            </p:blipFill>
            <p:spPr>
              <a:xfrm>
                <a:off x="5747413" y="5571787"/>
                <a:ext cx="98640" cy="262800"/>
              </a:xfrm>
              <a:prstGeom prst="rect">
                <a:avLst/>
              </a:prstGeom>
            </p:spPr>
          </p:pic>
        </mc:Fallback>
      </mc:AlternateContent>
    </p:spTree>
    <p:extLst>
      <p:ext uri="{BB962C8B-B14F-4D97-AF65-F5344CB8AC3E}">
        <p14:creationId xmlns:p14="http://schemas.microsoft.com/office/powerpoint/2010/main" val="81158397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{2F6D6600-D7FA-3845-BCBD-2088FDF077C7}tf16401369</Template>
  <TotalTime>966</TotalTime>
  <Words>646</Words>
  <Application>Microsoft Macintosh PowerPoint</Application>
  <PresentationFormat>Widescreen</PresentationFormat>
  <Paragraphs>52</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Gill Sans MT</vt:lpstr>
      <vt:lpstr>Parcel</vt:lpstr>
      <vt:lpstr>The Thing from the Future</vt:lpstr>
      <vt:lpstr>The Thing from the Future</vt:lpstr>
      <vt:lpstr>The Thing from the Future</vt:lpstr>
      <vt:lpstr>The Thing from 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Callahan, Ewa Prof.</dc:creator>
  <cp:lastModifiedBy>Elora Roberts</cp:lastModifiedBy>
  <cp:revision>7</cp:revision>
  <cp:lastPrinted>2024-10-27T19:33:20Z</cp:lastPrinted>
  <dcterms:created xsi:type="dcterms:W3CDTF">2024-10-27T19:09:22Z</dcterms:created>
  <dcterms:modified xsi:type="dcterms:W3CDTF">2025-10-31T02:09:48Z</dcterms:modified>
</cp:coreProperties>
</file>